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15" r:id="rId13"/>
    <p:sldId id="327" r:id="rId14"/>
    <p:sldId id="329" r:id="rId15"/>
    <p:sldId id="316" r:id="rId16"/>
    <p:sldId id="319" r:id="rId17"/>
    <p:sldId id="320" r:id="rId18"/>
    <p:sldId id="321" r:id="rId19"/>
    <p:sldId id="32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1"/>
    <p:restoredTop sz="94501"/>
  </p:normalViewPr>
  <p:slideViewPr>
    <p:cSldViewPr snapToGrid="0" snapToObjects="1">
      <p:cViewPr varScale="1">
        <p:scale>
          <a:sx n="83" d="100"/>
          <a:sy n="83" d="100"/>
        </p:scale>
        <p:origin x="144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8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4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457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677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33961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858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0504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589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8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8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6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6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1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0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8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3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July 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7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D0EFEE-2756-4A20-BF2A-63F0A94F99AC}" type="datetime4">
              <a:rPr lang="en-US" smtClean="0"/>
              <a:pPr/>
              <a:t>July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74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433" y="1856508"/>
            <a:ext cx="6953404" cy="1383193"/>
          </a:xfrm>
        </p:spPr>
        <p:txBody>
          <a:bodyPr/>
          <a:lstStyle/>
          <a:p>
            <a:r>
              <a:rPr lang="en-US" sz="3200" b="1" dirty="0" smtClean="0"/>
              <a:t>New </a:t>
            </a:r>
            <a:r>
              <a:rPr lang="en-US" sz="3200" b="1" dirty="0" smtClean="0"/>
              <a:t>Product </a:t>
            </a:r>
            <a:r>
              <a:rPr lang="en-US" sz="3200" b="1" dirty="0"/>
              <a:t>D</a:t>
            </a:r>
            <a:r>
              <a:rPr lang="en-US" sz="3200" b="1" dirty="0" smtClean="0"/>
              <a:t>evelopment and Product </a:t>
            </a:r>
            <a:r>
              <a:rPr lang="en-US" sz="3200" b="1" dirty="0" smtClean="0"/>
              <a:t>L</a:t>
            </a:r>
            <a:r>
              <a:rPr lang="en-US" sz="3200" b="1" dirty="0" smtClean="0"/>
              <a:t>ife-cycle </a:t>
            </a:r>
            <a:r>
              <a:rPr lang="en-US" sz="3200" b="1" dirty="0"/>
              <a:t>S</a:t>
            </a:r>
            <a:r>
              <a:rPr lang="en-US" sz="3200" b="1" dirty="0" smtClean="0"/>
              <a:t>trategies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00" y="3479847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CHAPTER 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04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9"/>
          <a:stretch/>
        </p:blipFill>
        <p:spPr>
          <a:xfrm>
            <a:off x="635000" y="508000"/>
            <a:ext cx="7861300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7" b="9508"/>
          <a:stretch/>
        </p:blipFill>
        <p:spPr>
          <a:xfrm>
            <a:off x="1376218" y="495300"/>
            <a:ext cx="7524668" cy="57577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5018" y="4858327"/>
            <a:ext cx="1422400" cy="1570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6" b="17452"/>
          <a:stretch/>
        </p:blipFill>
        <p:spPr>
          <a:xfrm>
            <a:off x="720436" y="163285"/>
            <a:ext cx="8205849" cy="59194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436" y="4503286"/>
            <a:ext cx="508000" cy="1570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57"/>
            <a:ext cx="8948057" cy="67110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0" y="4933470"/>
            <a:ext cx="1226359" cy="1842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547" y="4933469"/>
            <a:ext cx="1730829" cy="1842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56" y="4933469"/>
            <a:ext cx="1226358" cy="1842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6315" y="5058253"/>
            <a:ext cx="2835728" cy="17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82" y="223820"/>
            <a:ext cx="6837698" cy="63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5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2" b="9376"/>
          <a:stretch/>
        </p:blipFill>
        <p:spPr>
          <a:xfrm>
            <a:off x="1311564" y="208188"/>
            <a:ext cx="7554850" cy="602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417" r="10816" b="34614"/>
          <a:stretch/>
        </p:blipFill>
        <p:spPr>
          <a:xfrm>
            <a:off x="591127" y="443345"/>
            <a:ext cx="7389092" cy="40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5" b="5587"/>
          <a:stretch/>
        </p:blipFill>
        <p:spPr>
          <a:xfrm>
            <a:off x="1339273" y="163286"/>
            <a:ext cx="7587012" cy="63206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9273" y="4904509"/>
            <a:ext cx="341746" cy="1570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7" b="22289"/>
          <a:stretch/>
        </p:blipFill>
        <p:spPr>
          <a:xfrm>
            <a:off x="526472" y="175491"/>
            <a:ext cx="7804727" cy="53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r="12151" b="34974"/>
          <a:stretch/>
        </p:blipFill>
        <p:spPr>
          <a:xfrm>
            <a:off x="1237673" y="819067"/>
            <a:ext cx="6668655" cy="43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8" t="286" r="858" b="27844"/>
          <a:stretch/>
        </p:blipFill>
        <p:spPr>
          <a:xfrm>
            <a:off x="292100" y="840509"/>
            <a:ext cx="8610070" cy="46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b="8122"/>
          <a:stretch/>
        </p:blipFill>
        <p:spPr>
          <a:xfrm>
            <a:off x="1006763" y="444500"/>
            <a:ext cx="7692863" cy="57992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6762" y="4655128"/>
            <a:ext cx="1136073" cy="1570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b="9548"/>
          <a:stretch/>
        </p:blipFill>
        <p:spPr>
          <a:xfrm>
            <a:off x="1320799" y="482600"/>
            <a:ext cx="7347857" cy="56041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0799" y="4516582"/>
            <a:ext cx="905164" cy="1570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6" y="295728"/>
            <a:ext cx="8334829" cy="61015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556" y="4743990"/>
            <a:ext cx="3725390" cy="16533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4"/>
          <a:stretch/>
        </p:blipFill>
        <p:spPr>
          <a:xfrm>
            <a:off x="609600" y="495300"/>
            <a:ext cx="7912100" cy="54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b="7093"/>
          <a:stretch/>
        </p:blipFill>
        <p:spPr>
          <a:xfrm>
            <a:off x="1219200" y="482600"/>
            <a:ext cx="7340600" cy="5474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4322618"/>
            <a:ext cx="1089891" cy="1570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7"/>
          <a:stretch/>
        </p:blipFill>
        <p:spPr>
          <a:xfrm>
            <a:off x="256434" y="508000"/>
            <a:ext cx="8303366" cy="558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434" y="4442690"/>
            <a:ext cx="1720147" cy="1570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68"/>
          <a:stretch/>
        </p:blipFill>
        <p:spPr>
          <a:xfrm>
            <a:off x="391886" y="322942"/>
            <a:ext cx="8200571" cy="4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1152</TotalTime>
  <Words>17</Words>
  <Application>Microsoft Office PowerPoint</Application>
  <PresentationFormat>On-screen Show (4:3)</PresentationFormat>
  <Paragraphs>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Century Gothic</vt:lpstr>
      <vt:lpstr>Wingdings 3</vt:lpstr>
      <vt:lpstr>Slice</vt:lpstr>
      <vt:lpstr>New Product Development and Product Life-cycle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product development and product lifecycle strategies</dc:title>
  <dc:creator>mehnaaz.kamal</dc:creator>
  <cp:lastModifiedBy>Zarjina Khalil</cp:lastModifiedBy>
  <cp:revision>32</cp:revision>
  <dcterms:created xsi:type="dcterms:W3CDTF">2015-11-01T04:53:40Z</dcterms:created>
  <dcterms:modified xsi:type="dcterms:W3CDTF">2018-07-07T18:17:54Z</dcterms:modified>
</cp:coreProperties>
</file>