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59"/>
  </p:notesMasterIdLst>
  <p:sldIdLst>
    <p:sldId id="408" r:id="rId2"/>
    <p:sldId id="435" r:id="rId3"/>
    <p:sldId id="302" r:id="rId4"/>
    <p:sldId id="436" r:id="rId5"/>
    <p:sldId id="412" r:id="rId6"/>
    <p:sldId id="405" r:id="rId7"/>
    <p:sldId id="437" r:id="rId8"/>
    <p:sldId id="438" r:id="rId9"/>
    <p:sldId id="439" r:id="rId10"/>
    <p:sldId id="440" r:id="rId11"/>
    <p:sldId id="441" r:id="rId12"/>
    <p:sldId id="442" r:id="rId13"/>
    <p:sldId id="413" r:id="rId14"/>
    <p:sldId id="443" r:id="rId15"/>
    <p:sldId id="414" r:id="rId16"/>
    <p:sldId id="415" r:id="rId17"/>
    <p:sldId id="419" r:id="rId18"/>
    <p:sldId id="416" r:id="rId19"/>
    <p:sldId id="429" r:id="rId20"/>
    <p:sldId id="430" r:id="rId21"/>
    <p:sldId id="431" r:id="rId22"/>
    <p:sldId id="432" r:id="rId23"/>
    <p:sldId id="417" r:id="rId24"/>
    <p:sldId id="418" r:id="rId25"/>
    <p:sldId id="433" r:id="rId26"/>
    <p:sldId id="434" r:id="rId27"/>
    <p:sldId id="311" r:id="rId28"/>
    <p:sldId id="313" r:id="rId29"/>
    <p:sldId id="444" r:id="rId30"/>
    <p:sldId id="447" r:id="rId31"/>
    <p:sldId id="448" r:id="rId32"/>
    <p:sldId id="449" r:id="rId33"/>
    <p:sldId id="450" r:id="rId34"/>
    <p:sldId id="451" r:id="rId35"/>
    <p:sldId id="445" r:id="rId36"/>
    <p:sldId id="446" r:id="rId37"/>
    <p:sldId id="315" r:id="rId38"/>
    <p:sldId id="320" r:id="rId39"/>
    <p:sldId id="428" r:id="rId40"/>
    <p:sldId id="420" r:id="rId41"/>
    <p:sldId id="322" r:id="rId42"/>
    <p:sldId id="452" r:id="rId43"/>
    <p:sldId id="323" r:id="rId44"/>
    <p:sldId id="423" r:id="rId45"/>
    <p:sldId id="453" r:id="rId46"/>
    <p:sldId id="351" r:id="rId47"/>
    <p:sldId id="421" r:id="rId48"/>
    <p:sldId id="326" r:id="rId49"/>
    <p:sldId id="424" r:id="rId50"/>
    <p:sldId id="353" r:id="rId51"/>
    <p:sldId id="354" r:id="rId52"/>
    <p:sldId id="335" r:id="rId53"/>
    <p:sldId id="355" r:id="rId54"/>
    <p:sldId id="358" r:id="rId55"/>
    <p:sldId id="343" r:id="rId56"/>
    <p:sldId id="346" r:id="rId57"/>
    <p:sldId id="348" r:id="rId5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521415D9-36F7-43E2-AB2F-B90AF26B5E84}">
      <p14:sectionLst xmlns:p14="http://schemas.microsoft.com/office/powerpoint/2010/main">
        <p14:section name="Untitled Section" id="{EEA9524D-1DA2-47F6-B157-A49E87F39C64}">
          <p14:sldIdLst>
            <p14:sldId id="408"/>
            <p14:sldId id="435"/>
            <p14:sldId id="302"/>
            <p14:sldId id="436"/>
            <p14:sldId id="412"/>
            <p14:sldId id="405"/>
            <p14:sldId id="437"/>
            <p14:sldId id="438"/>
            <p14:sldId id="439"/>
            <p14:sldId id="440"/>
            <p14:sldId id="441"/>
            <p14:sldId id="442"/>
            <p14:sldId id="413"/>
            <p14:sldId id="443"/>
            <p14:sldId id="414"/>
            <p14:sldId id="415"/>
            <p14:sldId id="419"/>
            <p14:sldId id="416"/>
            <p14:sldId id="429"/>
            <p14:sldId id="430"/>
            <p14:sldId id="431"/>
            <p14:sldId id="432"/>
            <p14:sldId id="417"/>
            <p14:sldId id="418"/>
            <p14:sldId id="433"/>
            <p14:sldId id="434"/>
            <p14:sldId id="311"/>
            <p14:sldId id="313"/>
            <p14:sldId id="444"/>
            <p14:sldId id="447"/>
            <p14:sldId id="448"/>
            <p14:sldId id="449"/>
            <p14:sldId id="450"/>
            <p14:sldId id="451"/>
            <p14:sldId id="445"/>
            <p14:sldId id="446"/>
            <p14:sldId id="315"/>
            <p14:sldId id="320"/>
            <p14:sldId id="428"/>
            <p14:sldId id="420"/>
            <p14:sldId id="322"/>
            <p14:sldId id="452"/>
            <p14:sldId id="323"/>
            <p14:sldId id="423"/>
            <p14:sldId id="453"/>
            <p14:sldId id="351"/>
            <p14:sldId id="421"/>
            <p14:sldId id="326"/>
            <p14:sldId id="424"/>
            <p14:sldId id="353"/>
            <p14:sldId id="354"/>
            <p14:sldId id="335"/>
            <p14:sldId id="355"/>
            <p14:sldId id="358"/>
            <p14:sldId id="343"/>
            <p14:sldId id="346"/>
            <p14:sldId id="34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A761"/>
    <a:srgbClr val="C6C3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81" autoAdjust="0"/>
    <p:restoredTop sz="80381" autoAdjust="0"/>
  </p:normalViewPr>
  <p:slideViewPr>
    <p:cSldViewPr>
      <p:cViewPr varScale="1">
        <p:scale>
          <a:sx n="60" d="100"/>
          <a:sy n="60" d="100"/>
        </p:scale>
        <p:origin x="1686" y="60"/>
      </p:cViewPr>
      <p:guideLst>
        <p:guide orient="horz" pos="2160"/>
        <p:guide pos="2880"/>
      </p:guideLst>
    </p:cSldViewPr>
  </p:slideViewPr>
  <p:notesTextViewPr>
    <p:cViewPr>
      <p:scale>
        <a:sx n="100" d="100"/>
        <a:sy n="100" d="100"/>
      </p:scale>
      <p:origin x="0" y="0"/>
    </p:cViewPr>
  </p:notesTextViewPr>
  <p:sorterViewPr>
    <p:cViewPr>
      <p:scale>
        <a:sx n="70" d="100"/>
        <a:sy n="70" d="100"/>
      </p:scale>
      <p:origin x="0" y="192"/>
    </p:cViewPr>
  </p:sorterViewPr>
  <p:notesViewPr>
    <p:cSldViewPr>
      <p:cViewPr>
        <p:scale>
          <a:sx n="90" d="100"/>
          <a:sy n="90" d="100"/>
        </p:scale>
        <p:origin x="-2256" y="54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E2974D-872F-4A6D-9539-29906EB2CDFD}" type="doc">
      <dgm:prSet loTypeId="urn:microsoft.com/office/officeart/2005/8/layout/vProcess5" loCatId="process" qsTypeId="urn:microsoft.com/office/officeart/2005/8/quickstyle/simple1" qsCatId="simple" csTypeId="urn:microsoft.com/office/officeart/2005/8/colors/colorful3" csCatId="colorful" phldr="1"/>
      <dgm:spPr/>
      <dgm:t>
        <a:bodyPr/>
        <a:lstStyle/>
        <a:p>
          <a:endParaRPr lang="en-US"/>
        </a:p>
      </dgm:t>
    </dgm:pt>
    <dgm:pt modelId="{6B2FDD7E-9A50-426A-BCDD-94A5E7D9E50D}">
      <dgm:prSet custT="1"/>
      <dgm:spPr/>
      <dgm:t>
        <a:bodyPr/>
        <a:lstStyle/>
        <a:p>
          <a:pPr rtl="0"/>
          <a:r>
            <a:rPr lang="en-US" sz="3600" b="1" dirty="0" smtClean="0">
              <a:latin typeface="Times New Roman" pitchFamily="18" charset="0"/>
            </a:rPr>
            <a:t>Selection</a:t>
          </a:r>
          <a:endParaRPr lang="en-US" sz="3600" dirty="0"/>
        </a:p>
      </dgm:t>
    </dgm:pt>
    <dgm:pt modelId="{9987E411-4025-4236-9CC7-6F0A74BADCF0}" type="parTrans" cxnId="{6775FE44-F9F9-47BE-825E-E6D308E25D17}">
      <dgm:prSet/>
      <dgm:spPr/>
      <dgm:t>
        <a:bodyPr/>
        <a:lstStyle/>
        <a:p>
          <a:endParaRPr lang="en-US" sz="1200"/>
        </a:p>
      </dgm:t>
    </dgm:pt>
    <dgm:pt modelId="{417E3B20-9557-4E27-B19F-7557F34417F0}" type="sibTrans" cxnId="{6775FE44-F9F9-47BE-825E-E6D308E25D17}">
      <dgm:prSet custT="1"/>
      <dgm:spPr/>
      <dgm:t>
        <a:bodyPr/>
        <a:lstStyle/>
        <a:p>
          <a:endParaRPr lang="en-US" sz="1200" dirty="0"/>
        </a:p>
      </dgm:t>
    </dgm:pt>
    <dgm:pt modelId="{B87EDF5C-595F-4CBF-BFA9-E30CB7D5D696}">
      <dgm:prSet custT="1"/>
      <dgm:spPr>
        <a:solidFill>
          <a:schemeClr val="accent1">
            <a:lumMod val="75000"/>
          </a:schemeClr>
        </a:solidFill>
      </dgm:spPr>
      <dgm:t>
        <a:bodyPr/>
        <a:lstStyle/>
        <a:p>
          <a:pPr rtl="0"/>
          <a:r>
            <a:rPr lang="en-US" sz="3600" b="1" dirty="0" smtClean="0"/>
            <a:t>Organization</a:t>
          </a:r>
          <a:endParaRPr lang="en-US" sz="3600" dirty="0"/>
        </a:p>
      </dgm:t>
    </dgm:pt>
    <dgm:pt modelId="{C5A88354-50C7-4D60-89D2-84EE9BC6F0AC}" type="parTrans" cxnId="{CBB1D0A7-A25F-4A26-A80A-F043640C728A}">
      <dgm:prSet/>
      <dgm:spPr/>
      <dgm:t>
        <a:bodyPr/>
        <a:lstStyle/>
        <a:p>
          <a:endParaRPr lang="en-US" sz="1200"/>
        </a:p>
      </dgm:t>
    </dgm:pt>
    <dgm:pt modelId="{D08F8B7B-C91E-4BA5-A51F-941882DEE6D9}" type="sibTrans" cxnId="{CBB1D0A7-A25F-4A26-A80A-F043640C728A}">
      <dgm:prSet custT="1"/>
      <dgm:spPr/>
      <dgm:t>
        <a:bodyPr/>
        <a:lstStyle/>
        <a:p>
          <a:endParaRPr lang="en-US" sz="1200" dirty="0"/>
        </a:p>
      </dgm:t>
    </dgm:pt>
    <dgm:pt modelId="{1F39D328-1E83-46AA-B67B-A97D76025985}">
      <dgm:prSet custT="1"/>
      <dgm:spPr/>
      <dgm:t>
        <a:bodyPr/>
        <a:lstStyle/>
        <a:p>
          <a:pPr rtl="0"/>
          <a:r>
            <a:rPr lang="en-US" sz="3600" b="1" dirty="0" smtClean="0">
              <a:latin typeface="Times New Roman" pitchFamily="18" charset="0"/>
            </a:rPr>
            <a:t>Interpretation</a:t>
          </a:r>
          <a:endParaRPr lang="en-US" sz="3600" dirty="0"/>
        </a:p>
      </dgm:t>
    </dgm:pt>
    <dgm:pt modelId="{A5275606-1F76-4C4F-9532-A74BB4F3FB3B}" type="parTrans" cxnId="{30665593-56EF-4385-A3DE-D5B17FD93312}">
      <dgm:prSet/>
      <dgm:spPr/>
      <dgm:t>
        <a:bodyPr/>
        <a:lstStyle/>
        <a:p>
          <a:endParaRPr lang="en-US" sz="1200"/>
        </a:p>
      </dgm:t>
    </dgm:pt>
    <dgm:pt modelId="{D5738583-BB9F-4813-A0BC-094F16B6B84C}" type="sibTrans" cxnId="{30665593-56EF-4385-A3DE-D5B17FD93312}">
      <dgm:prSet/>
      <dgm:spPr/>
      <dgm:t>
        <a:bodyPr/>
        <a:lstStyle/>
        <a:p>
          <a:endParaRPr lang="en-US" sz="1200"/>
        </a:p>
      </dgm:t>
    </dgm:pt>
    <dgm:pt modelId="{4DD4CF26-0A36-417A-8CCE-E125A7C39331}" type="pres">
      <dgm:prSet presAssocID="{1FE2974D-872F-4A6D-9539-29906EB2CDFD}" presName="outerComposite" presStyleCnt="0">
        <dgm:presLayoutVars>
          <dgm:chMax val="5"/>
          <dgm:dir/>
          <dgm:resizeHandles val="exact"/>
        </dgm:presLayoutVars>
      </dgm:prSet>
      <dgm:spPr/>
      <dgm:t>
        <a:bodyPr/>
        <a:lstStyle/>
        <a:p>
          <a:endParaRPr lang="en-US"/>
        </a:p>
      </dgm:t>
    </dgm:pt>
    <dgm:pt modelId="{75CB3C04-AEAE-4A6B-817F-334D7603643D}" type="pres">
      <dgm:prSet presAssocID="{1FE2974D-872F-4A6D-9539-29906EB2CDFD}" presName="dummyMaxCanvas" presStyleCnt="0">
        <dgm:presLayoutVars/>
      </dgm:prSet>
      <dgm:spPr/>
    </dgm:pt>
    <dgm:pt modelId="{ABC1B148-0C9C-4AE8-BABA-8A2B5063A298}" type="pres">
      <dgm:prSet presAssocID="{1FE2974D-872F-4A6D-9539-29906EB2CDFD}" presName="ThreeNodes_1" presStyleLbl="node1" presStyleIdx="0" presStyleCnt="3">
        <dgm:presLayoutVars>
          <dgm:bulletEnabled val="1"/>
        </dgm:presLayoutVars>
      </dgm:prSet>
      <dgm:spPr/>
      <dgm:t>
        <a:bodyPr/>
        <a:lstStyle/>
        <a:p>
          <a:endParaRPr lang="en-US"/>
        </a:p>
      </dgm:t>
    </dgm:pt>
    <dgm:pt modelId="{909A0F9B-E98C-4740-940A-AB5AD9267118}" type="pres">
      <dgm:prSet presAssocID="{1FE2974D-872F-4A6D-9539-29906EB2CDFD}" presName="ThreeNodes_2" presStyleLbl="node1" presStyleIdx="1" presStyleCnt="3">
        <dgm:presLayoutVars>
          <dgm:bulletEnabled val="1"/>
        </dgm:presLayoutVars>
      </dgm:prSet>
      <dgm:spPr/>
      <dgm:t>
        <a:bodyPr/>
        <a:lstStyle/>
        <a:p>
          <a:endParaRPr lang="en-US"/>
        </a:p>
      </dgm:t>
    </dgm:pt>
    <dgm:pt modelId="{95F3CCF6-54FD-46B8-AA61-9DBE763A6D44}" type="pres">
      <dgm:prSet presAssocID="{1FE2974D-872F-4A6D-9539-29906EB2CDFD}" presName="ThreeNodes_3" presStyleLbl="node1" presStyleIdx="2" presStyleCnt="3">
        <dgm:presLayoutVars>
          <dgm:bulletEnabled val="1"/>
        </dgm:presLayoutVars>
      </dgm:prSet>
      <dgm:spPr/>
      <dgm:t>
        <a:bodyPr/>
        <a:lstStyle/>
        <a:p>
          <a:endParaRPr lang="en-US"/>
        </a:p>
      </dgm:t>
    </dgm:pt>
    <dgm:pt modelId="{0CCCE119-6BAF-443F-9B13-256646776B2C}" type="pres">
      <dgm:prSet presAssocID="{1FE2974D-872F-4A6D-9539-29906EB2CDFD}" presName="ThreeConn_1-2" presStyleLbl="fgAccFollowNode1" presStyleIdx="0" presStyleCnt="2">
        <dgm:presLayoutVars>
          <dgm:bulletEnabled val="1"/>
        </dgm:presLayoutVars>
      </dgm:prSet>
      <dgm:spPr/>
      <dgm:t>
        <a:bodyPr/>
        <a:lstStyle/>
        <a:p>
          <a:endParaRPr lang="en-US"/>
        </a:p>
      </dgm:t>
    </dgm:pt>
    <dgm:pt modelId="{6FD0C901-0E7D-4F0B-910C-7DF5A09BF9D6}" type="pres">
      <dgm:prSet presAssocID="{1FE2974D-872F-4A6D-9539-29906EB2CDFD}" presName="ThreeConn_2-3" presStyleLbl="fgAccFollowNode1" presStyleIdx="1" presStyleCnt="2">
        <dgm:presLayoutVars>
          <dgm:bulletEnabled val="1"/>
        </dgm:presLayoutVars>
      </dgm:prSet>
      <dgm:spPr/>
      <dgm:t>
        <a:bodyPr/>
        <a:lstStyle/>
        <a:p>
          <a:endParaRPr lang="en-US"/>
        </a:p>
      </dgm:t>
    </dgm:pt>
    <dgm:pt modelId="{0B64EF73-988B-4E8B-ABA8-5DD283A2D217}" type="pres">
      <dgm:prSet presAssocID="{1FE2974D-872F-4A6D-9539-29906EB2CDFD}" presName="ThreeNodes_1_text" presStyleLbl="node1" presStyleIdx="2" presStyleCnt="3">
        <dgm:presLayoutVars>
          <dgm:bulletEnabled val="1"/>
        </dgm:presLayoutVars>
      </dgm:prSet>
      <dgm:spPr/>
      <dgm:t>
        <a:bodyPr/>
        <a:lstStyle/>
        <a:p>
          <a:endParaRPr lang="en-US"/>
        </a:p>
      </dgm:t>
    </dgm:pt>
    <dgm:pt modelId="{C2C84C46-FB3E-4D13-B54C-E4FF0805BED7}" type="pres">
      <dgm:prSet presAssocID="{1FE2974D-872F-4A6D-9539-29906EB2CDFD}" presName="ThreeNodes_2_text" presStyleLbl="node1" presStyleIdx="2" presStyleCnt="3">
        <dgm:presLayoutVars>
          <dgm:bulletEnabled val="1"/>
        </dgm:presLayoutVars>
      </dgm:prSet>
      <dgm:spPr/>
      <dgm:t>
        <a:bodyPr/>
        <a:lstStyle/>
        <a:p>
          <a:endParaRPr lang="en-US"/>
        </a:p>
      </dgm:t>
    </dgm:pt>
    <dgm:pt modelId="{46CE7176-647A-47D0-80A1-8A25489788D2}" type="pres">
      <dgm:prSet presAssocID="{1FE2974D-872F-4A6D-9539-29906EB2CDFD}" presName="ThreeNodes_3_text" presStyleLbl="node1" presStyleIdx="2" presStyleCnt="3">
        <dgm:presLayoutVars>
          <dgm:bulletEnabled val="1"/>
        </dgm:presLayoutVars>
      </dgm:prSet>
      <dgm:spPr/>
      <dgm:t>
        <a:bodyPr/>
        <a:lstStyle/>
        <a:p>
          <a:endParaRPr lang="en-US"/>
        </a:p>
      </dgm:t>
    </dgm:pt>
  </dgm:ptLst>
  <dgm:cxnLst>
    <dgm:cxn modelId="{3F7263A0-AFB2-4C2F-A5A8-36AB6DCC223C}" type="presOf" srcId="{B87EDF5C-595F-4CBF-BFA9-E30CB7D5D696}" destId="{C2C84C46-FB3E-4D13-B54C-E4FF0805BED7}" srcOrd="1" destOrd="0" presId="urn:microsoft.com/office/officeart/2005/8/layout/vProcess5"/>
    <dgm:cxn modelId="{007B3F00-EDE5-4B5F-AE6A-A0E7E63F0BE3}" type="presOf" srcId="{1F39D328-1E83-46AA-B67B-A97D76025985}" destId="{46CE7176-647A-47D0-80A1-8A25489788D2}" srcOrd="1" destOrd="0" presId="urn:microsoft.com/office/officeart/2005/8/layout/vProcess5"/>
    <dgm:cxn modelId="{A7118217-271A-40BE-8AEB-C62FA623D307}" type="presOf" srcId="{1F39D328-1E83-46AA-B67B-A97D76025985}" destId="{95F3CCF6-54FD-46B8-AA61-9DBE763A6D44}" srcOrd="0" destOrd="0" presId="urn:microsoft.com/office/officeart/2005/8/layout/vProcess5"/>
    <dgm:cxn modelId="{E7E59C29-683C-43E5-B170-51EB54042F7B}" type="presOf" srcId="{1FE2974D-872F-4A6D-9539-29906EB2CDFD}" destId="{4DD4CF26-0A36-417A-8CCE-E125A7C39331}" srcOrd="0" destOrd="0" presId="urn:microsoft.com/office/officeart/2005/8/layout/vProcess5"/>
    <dgm:cxn modelId="{6775FE44-F9F9-47BE-825E-E6D308E25D17}" srcId="{1FE2974D-872F-4A6D-9539-29906EB2CDFD}" destId="{6B2FDD7E-9A50-426A-BCDD-94A5E7D9E50D}" srcOrd="0" destOrd="0" parTransId="{9987E411-4025-4236-9CC7-6F0A74BADCF0}" sibTransId="{417E3B20-9557-4E27-B19F-7557F34417F0}"/>
    <dgm:cxn modelId="{30665593-56EF-4385-A3DE-D5B17FD93312}" srcId="{1FE2974D-872F-4A6D-9539-29906EB2CDFD}" destId="{1F39D328-1E83-46AA-B67B-A97D76025985}" srcOrd="2" destOrd="0" parTransId="{A5275606-1F76-4C4F-9532-A74BB4F3FB3B}" sibTransId="{D5738583-BB9F-4813-A0BC-094F16B6B84C}"/>
    <dgm:cxn modelId="{D76A34E2-2BF0-4EED-97A1-7F6D7EC70148}" type="presOf" srcId="{6B2FDD7E-9A50-426A-BCDD-94A5E7D9E50D}" destId="{0B64EF73-988B-4E8B-ABA8-5DD283A2D217}" srcOrd="1" destOrd="0" presId="urn:microsoft.com/office/officeart/2005/8/layout/vProcess5"/>
    <dgm:cxn modelId="{CBB1D0A7-A25F-4A26-A80A-F043640C728A}" srcId="{1FE2974D-872F-4A6D-9539-29906EB2CDFD}" destId="{B87EDF5C-595F-4CBF-BFA9-E30CB7D5D696}" srcOrd="1" destOrd="0" parTransId="{C5A88354-50C7-4D60-89D2-84EE9BC6F0AC}" sibTransId="{D08F8B7B-C91E-4BA5-A51F-941882DEE6D9}"/>
    <dgm:cxn modelId="{7035FB3D-9822-4A94-91EF-7051C6DBBCCF}" type="presOf" srcId="{417E3B20-9557-4E27-B19F-7557F34417F0}" destId="{0CCCE119-6BAF-443F-9B13-256646776B2C}" srcOrd="0" destOrd="0" presId="urn:microsoft.com/office/officeart/2005/8/layout/vProcess5"/>
    <dgm:cxn modelId="{2834F7AD-6243-4472-908A-E545DCC91B4F}" type="presOf" srcId="{B87EDF5C-595F-4CBF-BFA9-E30CB7D5D696}" destId="{909A0F9B-E98C-4740-940A-AB5AD9267118}" srcOrd="0" destOrd="0" presId="urn:microsoft.com/office/officeart/2005/8/layout/vProcess5"/>
    <dgm:cxn modelId="{214C6884-CC9A-472B-9DE7-9B753870E6E3}" type="presOf" srcId="{6B2FDD7E-9A50-426A-BCDD-94A5E7D9E50D}" destId="{ABC1B148-0C9C-4AE8-BABA-8A2B5063A298}" srcOrd="0" destOrd="0" presId="urn:microsoft.com/office/officeart/2005/8/layout/vProcess5"/>
    <dgm:cxn modelId="{6C931975-7EEB-41DB-BF41-A1010BE2BAE6}" type="presOf" srcId="{D08F8B7B-C91E-4BA5-A51F-941882DEE6D9}" destId="{6FD0C901-0E7D-4F0B-910C-7DF5A09BF9D6}" srcOrd="0" destOrd="0" presId="urn:microsoft.com/office/officeart/2005/8/layout/vProcess5"/>
    <dgm:cxn modelId="{BA71DEFF-4014-4514-8A58-5CF3756D5B98}" type="presParOf" srcId="{4DD4CF26-0A36-417A-8CCE-E125A7C39331}" destId="{75CB3C04-AEAE-4A6B-817F-334D7603643D}" srcOrd="0" destOrd="0" presId="urn:microsoft.com/office/officeart/2005/8/layout/vProcess5"/>
    <dgm:cxn modelId="{21F4C481-F9D1-448D-9B93-DFB4A3D0FBD7}" type="presParOf" srcId="{4DD4CF26-0A36-417A-8CCE-E125A7C39331}" destId="{ABC1B148-0C9C-4AE8-BABA-8A2B5063A298}" srcOrd="1" destOrd="0" presId="urn:microsoft.com/office/officeart/2005/8/layout/vProcess5"/>
    <dgm:cxn modelId="{3ED3A3C7-1059-4358-9308-92E15BBC465C}" type="presParOf" srcId="{4DD4CF26-0A36-417A-8CCE-E125A7C39331}" destId="{909A0F9B-E98C-4740-940A-AB5AD9267118}" srcOrd="2" destOrd="0" presId="urn:microsoft.com/office/officeart/2005/8/layout/vProcess5"/>
    <dgm:cxn modelId="{6C53F256-0203-4A00-8C03-DA7E1FFB6BFA}" type="presParOf" srcId="{4DD4CF26-0A36-417A-8CCE-E125A7C39331}" destId="{95F3CCF6-54FD-46B8-AA61-9DBE763A6D44}" srcOrd="3" destOrd="0" presId="urn:microsoft.com/office/officeart/2005/8/layout/vProcess5"/>
    <dgm:cxn modelId="{434EDCBE-FC6A-487E-800C-A6E508CCE60E}" type="presParOf" srcId="{4DD4CF26-0A36-417A-8CCE-E125A7C39331}" destId="{0CCCE119-6BAF-443F-9B13-256646776B2C}" srcOrd="4" destOrd="0" presId="urn:microsoft.com/office/officeart/2005/8/layout/vProcess5"/>
    <dgm:cxn modelId="{BE5A0B57-7C6A-42F2-881B-222913093C23}" type="presParOf" srcId="{4DD4CF26-0A36-417A-8CCE-E125A7C39331}" destId="{6FD0C901-0E7D-4F0B-910C-7DF5A09BF9D6}" srcOrd="5" destOrd="0" presId="urn:microsoft.com/office/officeart/2005/8/layout/vProcess5"/>
    <dgm:cxn modelId="{7B42AAD2-D6D1-406E-A80A-2C7B139E3D67}" type="presParOf" srcId="{4DD4CF26-0A36-417A-8CCE-E125A7C39331}" destId="{0B64EF73-988B-4E8B-ABA8-5DD283A2D217}" srcOrd="6" destOrd="0" presId="urn:microsoft.com/office/officeart/2005/8/layout/vProcess5"/>
    <dgm:cxn modelId="{2AB47825-DE81-472D-9F0A-E811294B7A8A}" type="presParOf" srcId="{4DD4CF26-0A36-417A-8CCE-E125A7C39331}" destId="{C2C84C46-FB3E-4D13-B54C-E4FF0805BED7}" srcOrd="7" destOrd="0" presId="urn:microsoft.com/office/officeart/2005/8/layout/vProcess5"/>
    <dgm:cxn modelId="{2A9E5738-3C23-42EC-ADD4-8A6C0C09BB9E}" type="presParOf" srcId="{4DD4CF26-0A36-417A-8CCE-E125A7C39331}" destId="{46CE7176-647A-47D0-80A1-8A25489788D2}"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B036731-96C5-4E8D-8A04-87A55540FD4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E9BAE70-DE1E-4F0A-BF50-B2D88CA15201}">
      <dgm:prSet/>
      <dgm:spPr/>
      <dgm:t>
        <a:bodyPr/>
        <a:lstStyle/>
        <a:p>
          <a:pPr rtl="0"/>
          <a:r>
            <a:rPr lang="en-US" dirty="0" smtClean="0">
              <a:solidFill>
                <a:schemeClr val="tx2">
                  <a:lumMod val="60000"/>
                  <a:lumOff val="40000"/>
                </a:schemeClr>
              </a:solidFill>
            </a:rPr>
            <a:t>Stereotypes</a:t>
          </a:r>
          <a:endParaRPr lang="en-US" dirty="0"/>
        </a:p>
      </dgm:t>
    </dgm:pt>
    <dgm:pt modelId="{14806350-441C-45F5-99C5-4BD51DC64D41}" type="parTrans" cxnId="{C34E61F6-2EFE-4E11-8F84-A85108933BB1}">
      <dgm:prSet/>
      <dgm:spPr/>
      <dgm:t>
        <a:bodyPr/>
        <a:lstStyle/>
        <a:p>
          <a:endParaRPr lang="en-US"/>
        </a:p>
      </dgm:t>
    </dgm:pt>
    <dgm:pt modelId="{54D1D46E-548B-4F5F-A8FA-6B0A1A2C9B0E}" type="sibTrans" cxnId="{C34E61F6-2EFE-4E11-8F84-A85108933BB1}">
      <dgm:prSet/>
      <dgm:spPr/>
      <dgm:t>
        <a:bodyPr/>
        <a:lstStyle/>
        <a:p>
          <a:endParaRPr lang="en-US"/>
        </a:p>
      </dgm:t>
    </dgm:pt>
    <dgm:pt modelId="{C1BB0422-3C9A-4F0A-BC53-BF9AC8E811FB}">
      <dgm:prSet/>
      <dgm:spPr/>
      <dgm:t>
        <a:bodyPr/>
        <a:lstStyle/>
        <a:p>
          <a:pPr rtl="0"/>
          <a:r>
            <a:rPr lang="en-US" dirty="0" smtClean="0">
              <a:solidFill>
                <a:schemeClr val="tx2">
                  <a:lumMod val="60000"/>
                  <a:lumOff val="40000"/>
                </a:schemeClr>
              </a:solidFill>
            </a:rPr>
            <a:t>First Impressions</a:t>
          </a:r>
          <a:endParaRPr lang="en-US" dirty="0">
            <a:solidFill>
              <a:schemeClr val="tx2">
                <a:lumMod val="60000"/>
                <a:lumOff val="40000"/>
              </a:schemeClr>
            </a:solidFill>
          </a:endParaRPr>
        </a:p>
      </dgm:t>
    </dgm:pt>
    <dgm:pt modelId="{48B4D7D1-B286-4B68-9165-AA43794F0378}" type="parTrans" cxnId="{7800F52C-2007-4B85-9C79-969916385774}">
      <dgm:prSet/>
      <dgm:spPr/>
      <dgm:t>
        <a:bodyPr/>
        <a:lstStyle/>
        <a:p>
          <a:endParaRPr lang="en-US"/>
        </a:p>
      </dgm:t>
    </dgm:pt>
    <dgm:pt modelId="{2431798A-0DEC-4F0F-9BC6-11C629C12E57}" type="sibTrans" cxnId="{7800F52C-2007-4B85-9C79-969916385774}">
      <dgm:prSet/>
      <dgm:spPr/>
      <dgm:t>
        <a:bodyPr/>
        <a:lstStyle/>
        <a:p>
          <a:endParaRPr lang="en-US"/>
        </a:p>
      </dgm:t>
    </dgm:pt>
    <dgm:pt modelId="{D13B82F7-9CEF-45A4-B3E3-F696B0B3F932}">
      <dgm:prSet/>
      <dgm:spPr/>
      <dgm:t>
        <a:bodyPr/>
        <a:lstStyle/>
        <a:p>
          <a:pPr rtl="0"/>
          <a:r>
            <a:rPr lang="en-US" dirty="0" smtClean="0">
              <a:solidFill>
                <a:schemeClr val="tx2">
                  <a:lumMod val="60000"/>
                  <a:lumOff val="40000"/>
                </a:schemeClr>
              </a:solidFill>
            </a:rPr>
            <a:t>Halo Effect</a:t>
          </a:r>
          <a:endParaRPr lang="en-US" dirty="0">
            <a:solidFill>
              <a:schemeClr val="tx2">
                <a:lumMod val="60000"/>
                <a:lumOff val="40000"/>
              </a:schemeClr>
            </a:solidFill>
          </a:endParaRPr>
        </a:p>
      </dgm:t>
    </dgm:pt>
    <dgm:pt modelId="{34C06A95-43BE-4E5F-A7D0-4A183FDA5820}" type="parTrans" cxnId="{CF2FB77B-9F3C-4FCA-A112-F0519F05A598}">
      <dgm:prSet/>
      <dgm:spPr/>
      <dgm:t>
        <a:bodyPr/>
        <a:lstStyle/>
        <a:p>
          <a:endParaRPr lang="en-US"/>
        </a:p>
      </dgm:t>
    </dgm:pt>
    <dgm:pt modelId="{A9EF32AE-267B-4ABB-8FA8-C27B4D7B2C36}" type="sibTrans" cxnId="{CF2FB77B-9F3C-4FCA-A112-F0519F05A598}">
      <dgm:prSet/>
      <dgm:spPr/>
      <dgm:t>
        <a:bodyPr/>
        <a:lstStyle/>
        <a:p>
          <a:endParaRPr lang="en-US"/>
        </a:p>
      </dgm:t>
    </dgm:pt>
    <dgm:pt modelId="{AFCC7C45-FB11-423D-A970-D063FB8F6096}">
      <dgm:prSet/>
      <dgm:spPr/>
      <dgm:t>
        <a:bodyPr/>
        <a:lstStyle/>
        <a:p>
          <a:pPr rtl="0"/>
          <a:r>
            <a:rPr lang="en-US" dirty="0" smtClean="0"/>
            <a:t>Physical Appearances</a:t>
          </a:r>
          <a:endParaRPr lang="en-US" dirty="0"/>
        </a:p>
      </dgm:t>
    </dgm:pt>
    <dgm:pt modelId="{98D8FFA1-084F-4CAF-9651-FC883849080B}" type="parTrans" cxnId="{7447C0AB-F6CF-49B2-9B4A-1BD81133B2A8}">
      <dgm:prSet/>
      <dgm:spPr/>
      <dgm:t>
        <a:bodyPr/>
        <a:lstStyle/>
        <a:p>
          <a:endParaRPr lang="en-US"/>
        </a:p>
      </dgm:t>
    </dgm:pt>
    <dgm:pt modelId="{A8FD011B-EBE3-4C11-80E6-290259E1C33E}" type="sibTrans" cxnId="{7447C0AB-F6CF-49B2-9B4A-1BD81133B2A8}">
      <dgm:prSet/>
      <dgm:spPr/>
      <dgm:t>
        <a:bodyPr/>
        <a:lstStyle/>
        <a:p>
          <a:endParaRPr lang="en-US"/>
        </a:p>
      </dgm:t>
    </dgm:pt>
    <dgm:pt modelId="{5B05A690-8914-41FF-9ADC-E59C2F3D5F3F}">
      <dgm:prSet/>
      <dgm:spPr/>
      <dgm:t>
        <a:bodyPr/>
        <a:lstStyle/>
        <a:p>
          <a:pPr rtl="0"/>
          <a:r>
            <a:rPr lang="en-US" dirty="0" smtClean="0"/>
            <a:t>Descriptive Terms</a:t>
          </a:r>
          <a:endParaRPr lang="en-US" dirty="0"/>
        </a:p>
      </dgm:t>
    </dgm:pt>
    <dgm:pt modelId="{827C6096-2AE5-4F11-AB4A-57F608658490}" type="parTrans" cxnId="{F147B537-9CBA-4F26-B3B7-4CCF6FCFC8A5}">
      <dgm:prSet/>
      <dgm:spPr/>
      <dgm:t>
        <a:bodyPr/>
        <a:lstStyle/>
        <a:p>
          <a:endParaRPr lang="en-US"/>
        </a:p>
      </dgm:t>
    </dgm:pt>
    <dgm:pt modelId="{88B1AEC4-DCA8-4CA5-8B16-6A77E9B3855F}" type="sibTrans" cxnId="{F147B537-9CBA-4F26-B3B7-4CCF6FCFC8A5}">
      <dgm:prSet/>
      <dgm:spPr/>
      <dgm:t>
        <a:bodyPr/>
        <a:lstStyle/>
        <a:p>
          <a:endParaRPr lang="en-US"/>
        </a:p>
      </dgm:t>
    </dgm:pt>
    <dgm:pt modelId="{15E728BD-0CF0-4337-B30E-795AB4AC6555}" type="pres">
      <dgm:prSet presAssocID="{1B036731-96C5-4E8D-8A04-87A55540FD44}" presName="linear" presStyleCnt="0">
        <dgm:presLayoutVars>
          <dgm:animLvl val="lvl"/>
          <dgm:resizeHandles val="exact"/>
        </dgm:presLayoutVars>
      </dgm:prSet>
      <dgm:spPr/>
      <dgm:t>
        <a:bodyPr/>
        <a:lstStyle/>
        <a:p>
          <a:endParaRPr lang="en-GB"/>
        </a:p>
      </dgm:t>
    </dgm:pt>
    <dgm:pt modelId="{C6099FC9-A109-4119-9AB6-7E2C4EDB7D5D}" type="pres">
      <dgm:prSet presAssocID="{9E9BAE70-DE1E-4F0A-BF50-B2D88CA15201}" presName="parentText" presStyleLbl="node1" presStyleIdx="0" presStyleCnt="5">
        <dgm:presLayoutVars>
          <dgm:chMax val="0"/>
          <dgm:bulletEnabled val="1"/>
        </dgm:presLayoutVars>
      </dgm:prSet>
      <dgm:spPr/>
      <dgm:t>
        <a:bodyPr/>
        <a:lstStyle/>
        <a:p>
          <a:endParaRPr lang="en-US"/>
        </a:p>
      </dgm:t>
    </dgm:pt>
    <dgm:pt modelId="{9344202D-97CA-49B9-97F1-674D5043D8E2}" type="pres">
      <dgm:prSet presAssocID="{54D1D46E-548B-4F5F-A8FA-6B0A1A2C9B0E}" presName="spacer" presStyleCnt="0"/>
      <dgm:spPr/>
    </dgm:pt>
    <dgm:pt modelId="{2698C1A1-D536-474D-B875-CA0686C9B5F0}" type="pres">
      <dgm:prSet presAssocID="{AFCC7C45-FB11-423D-A970-D063FB8F6096}" presName="parentText" presStyleLbl="node1" presStyleIdx="1" presStyleCnt="5">
        <dgm:presLayoutVars>
          <dgm:chMax val="0"/>
          <dgm:bulletEnabled val="1"/>
        </dgm:presLayoutVars>
      </dgm:prSet>
      <dgm:spPr/>
      <dgm:t>
        <a:bodyPr/>
        <a:lstStyle/>
        <a:p>
          <a:endParaRPr lang="en-GB"/>
        </a:p>
      </dgm:t>
    </dgm:pt>
    <dgm:pt modelId="{96336F5C-9E96-428B-9397-B5534699333E}" type="pres">
      <dgm:prSet presAssocID="{A8FD011B-EBE3-4C11-80E6-290259E1C33E}" presName="spacer" presStyleCnt="0"/>
      <dgm:spPr/>
    </dgm:pt>
    <dgm:pt modelId="{1FCAEA1A-D54E-4F15-AF9D-EC42D7192FBE}" type="pres">
      <dgm:prSet presAssocID="{5B05A690-8914-41FF-9ADC-E59C2F3D5F3F}" presName="parentText" presStyleLbl="node1" presStyleIdx="2" presStyleCnt="5">
        <dgm:presLayoutVars>
          <dgm:chMax val="0"/>
          <dgm:bulletEnabled val="1"/>
        </dgm:presLayoutVars>
      </dgm:prSet>
      <dgm:spPr/>
      <dgm:t>
        <a:bodyPr/>
        <a:lstStyle/>
        <a:p>
          <a:endParaRPr lang="en-US"/>
        </a:p>
      </dgm:t>
    </dgm:pt>
    <dgm:pt modelId="{B12CFCC1-A4B4-4235-8B5A-9C5F85D7B848}" type="pres">
      <dgm:prSet presAssocID="{88B1AEC4-DCA8-4CA5-8B16-6A77E9B3855F}" presName="spacer" presStyleCnt="0"/>
      <dgm:spPr/>
    </dgm:pt>
    <dgm:pt modelId="{EC5D7FE6-7AA7-40EE-B902-392F78CCFFC9}" type="pres">
      <dgm:prSet presAssocID="{C1BB0422-3C9A-4F0A-BC53-BF9AC8E811FB}" presName="parentText" presStyleLbl="node1" presStyleIdx="3" presStyleCnt="5">
        <dgm:presLayoutVars>
          <dgm:chMax val="0"/>
          <dgm:bulletEnabled val="1"/>
        </dgm:presLayoutVars>
      </dgm:prSet>
      <dgm:spPr/>
      <dgm:t>
        <a:bodyPr/>
        <a:lstStyle/>
        <a:p>
          <a:endParaRPr lang="en-GB"/>
        </a:p>
      </dgm:t>
    </dgm:pt>
    <dgm:pt modelId="{EB82BF99-ED15-461B-9CDC-3A0F03D7BF02}" type="pres">
      <dgm:prSet presAssocID="{2431798A-0DEC-4F0F-9BC6-11C629C12E57}" presName="spacer" presStyleCnt="0"/>
      <dgm:spPr/>
    </dgm:pt>
    <dgm:pt modelId="{4889B991-1A39-4A42-A95C-5DD09E556B29}" type="pres">
      <dgm:prSet presAssocID="{D13B82F7-9CEF-45A4-B3E3-F696B0B3F932}" presName="parentText" presStyleLbl="node1" presStyleIdx="4" presStyleCnt="5">
        <dgm:presLayoutVars>
          <dgm:chMax val="0"/>
          <dgm:bulletEnabled val="1"/>
        </dgm:presLayoutVars>
      </dgm:prSet>
      <dgm:spPr/>
      <dgm:t>
        <a:bodyPr/>
        <a:lstStyle/>
        <a:p>
          <a:endParaRPr lang="en-GB"/>
        </a:p>
      </dgm:t>
    </dgm:pt>
  </dgm:ptLst>
  <dgm:cxnLst>
    <dgm:cxn modelId="{621579FE-347D-4170-B976-C50C92DC2E1B}" type="presOf" srcId="{1B036731-96C5-4E8D-8A04-87A55540FD44}" destId="{15E728BD-0CF0-4337-B30E-795AB4AC6555}" srcOrd="0" destOrd="0" presId="urn:microsoft.com/office/officeart/2005/8/layout/vList2"/>
    <dgm:cxn modelId="{B2153571-7DA1-4344-82A9-09A0E74986A1}" type="presOf" srcId="{C1BB0422-3C9A-4F0A-BC53-BF9AC8E811FB}" destId="{EC5D7FE6-7AA7-40EE-B902-392F78CCFFC9}" srcOrd="0" destOrd="0" presId="urn:microsoft.com/office/officeart/2005/8/layout/vList2"/>
    <dgm:cxn modelId="{7447C0AB-F6CF-49B2-9B4A-1BD81133B2A8}" srcId="{1B036731-96C5-4E8D-8A04-87A55540FD44}" destId="{AFCC7C45-FB11-423D-A970-D063FB8F6096}" srcOrd="1" destOrd="0" parTransId="{98D8FFA1-084F-4CAF-9651-FC883849080B}" sibTransId="{A8FD011B-EBE3-4C11-80E6-290259E1C33E}"/>
    <dgm:cxn modelId="{4B45A086-8E57-4123-8E0F-93CDFB98EE01}" type="presOf" srcId="{AFCC7C45-FB11-423D-A970-D063FB8F6096}" destId="{2698C1A1-D536-474D-B875-CA0686C9B5F0}" srcOrd="0" destOrd="0" presId="urn:microsoft.com/office/officeart/2005/8/layout/vList2"/>
    <dgm:cxn modelId="{C34E61F6-2EFE-4E11-8F84-A85108933BB1}" srcId="{1B036731-96C5-4E8D-8A04-87A55540FD44}" destId="{9E9BAE70-DE1E-4F0A-BF50-B2D88CA15201}" srcOrd="0" destOrd="0" parTransId="{14806350-441C-45F5-99C5-4BD51DC64D41}" sibTransId="{54D1D46E-548B-4F5F-A8FA-6B0A1A2C9B0E}"/>
    <dgm:cxn modelId="{CF2FB77B-9F3C-4FCA-A112-F0519F05A598}" srcId="{1B036731-96C5-4E8D-8A04-87A55540FD44}" destId="{D13B82F7-9CEF-45A4-B3E3-F696B0B3F932}" srcOrd="4" destOrd="0" parTransId="{34C06A95-43BE-4E5F-A7D0-4A183FDA5820}" sibTransId="{A9EF32AE-267B-4ABB-8FA8-C27B4D7B2C36}"/>
    <dgm:cxn modelId="{E340A70E-C0FD-424D-B21E-9FADB9E96221}" type="presOf" srcId="{5B05A690-8914-41FF-9ADC-E59C2F3D5F3F}" destId="{1FCAEA1A-D54E-4F15-AF9D-EC42D7192FBE}" srcOrd="0" destOrd="0" presId="urn:microsoft.com/office/officeart/2005/8/layout/vList2"/>
    <dgm:cxn modelId="{7800F52C-2007-4B85-9C79-969916385774}" srcId="{1B036731-96C5-4E8D-8A04-87A55540FD44}" destId="{C1BB0422-3C9A-4F0A-BC53-BF9AC8E811FB}" srcOrd="3" destOrd="0" parTransId="{48B4D7D1-B286-4B68-9165-AA43794F0378}" sibTransId="{2431798A-0DEC-4F0F-9BC6-11C629C12E57}"/>
    <dgm:cxn modelId="{00CBED15-6AFB-4961-B22E-C44BA6B417CF}" type="presOf" srcId="{D13B82F7-9CEF-45A4-B3E3-F696B0B3F932}" destId="{4889B991-1A39-4A42-A95C-5DD09E556B29}" srcOrd="0" destOrd="0" presId="urn:microsoft.com/office/officeart/2005/8/layout/vList2"/>
    <dgm:cxn modelId="{F147B537-9CBA-4F26-B3B7-4CCF6FCFC8A5}" srcId="{1B036731-96C5-4E8D-8A04-87A55540FD44}" destId="{5B05A690-8914-41FF-9ADC-E59C2F3D5F3F}" srcOrd="2" destOrd="0" parTransId="{827C6096-2AE5-4F11-AB4A-57F608658490}" sibTransId="{88B1AEC4-DCA8-4CA5-8B16-6A77E9B3855F}"/>
    <dgm:cxn modelId="{A1ACB9E2-605A-448A-9523-1C99FFA0165B}" type="presOf" srcId="{9E9BAE70-DE1E-4F0A-BF50-B2D88CA15201}" destId="{C6099FC9-A109-4119-9AB6-7E2C4EDB7D5D}" srcOrd="0" destOrd="0" presId="urn:microsoft.com/office/officeart/2005/8/layout/vList2"/>
    <dgm:cxn modelId="{CD6287EE-ACFE-4B60-B707-529345742A9B}" type="presParOf" srcId="{15E728BD-0CF0-4337-B30E-795AB4AC6555}" destId="{C6099FC9-A109-4119-9AB6-7E2C4EDB7D5D}" srcOrd="0" destOrd="0" presId="urn:microsoft.com/office/officeart/2005/8/layout/vList2"/>
    <dgm:cxn modelId="{DD06C5C8-7196-4A20-8ACD-203A5260A961}" type="presParOf" srcId="{15E728BD-0CF0-4337-B30E-795AB4AC6555}" destId="{9344202D-97CA-49B9-97F1-674D5043D8E2}" srcOrd="1" destOrd="0" presId="urn:microsoft.com/office/officeart/2005/8/layout/vList2"/>
    <dgm:cxn modelId="{83DCF524-C323-4C62-9520-4C608A6D6DC4}" type="presParOf" srcId="{15E728BD-0CF0-4337-B30E-795AB4AC6555}" destId="{2698C1A1-D536-474D-B875-CA0686C9B5F0}" srcOrd="2" destOrd="0" presId="urn:microsoft.com/office/officeart/2005/8/layout/vList2"/>
    <dgm:cxn modelId="{CCD4CD3A-B3AC-47F4-BBF2-DA69FAF12F70}" type="presParOf" srcId="{15E728BD-0CF0-4337-B30E-795AB4AC6555}" destId="{96336F5C-9E96-428B-9397-B5534699333E}" srcOrd="3" destOrd="0" presId="urn:microsoft.com/office/officeart/2005/8/layout/vList2"/>
    <dgm:cxn modelId="{50D8A6D0-FA2B-4950-97E8-79FC2163C989}" type="presParOf" srcId="{15E728BD-0CF0-4337-B30E-795AB4AC6555}" destId="{1FCAEA1A-D54E-4F15-AF9D-EC42D7192FBE}" srcOrd="4" destOrd="0" presId="urn:microsoft.com/office/officeart/2005/8/layout/vList2"/>
    <dgm:cxn modelId="{7DC3813E-D0F4-48F5-BB1C-0E6625D96F8D}" type="presParOf" srcId="{15E728BD-0CF0-4337-B30E-795AB4AC6555}" destId="{B12CFCC1-A4B4-4235-8B5A-9C5F85D7B848}" srcOrd="5" destOrd="0" presId="urn:microsoft.com/office/officeart/2005/8/layout/vList2"/>
    <dgm:cxn modelId="{B8722747-5038-43A5-8431-2BB6E71C7AB6}" type="presParOf" srcId="{15E728BD-0CF0-4337-B30E-795AB4AC6555}" destId="{EC5D7FE6-7AA7-40EE-B902-392F78CCFFC9}" srcOrd="6" destOrd="0" presId="urn:microsoft.com/office/officeart/2005/8/layout/vList2"/>
    <dgm:cxn modelId="{67D0397F-02BC-483B-AA6D-62FE2E90609D}" type="presParOf" srcId="{15E728BD-0CF0-4337-B30E-795AB4AC6555}" destId="{EB82BF99-ED15-461B-9CDC-3A0F03D7BF02}" srcOrd="7" destOrd="0" presId="urn:microsoft.com/office/officeart/2005/8/layout/vList2"/>
    <dgm:cxn modelId="{0AB2A1A8-7ABC-4053-BD85-6A05C4148D3A}" type="presParOf" srcId="{15E728BD-0CF0-4337-B30E-795AB4AC6555}" destId="{4889B991-1A39-4A42-A95C-5DD09E556B29}"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B036731-96C5-4E8D-8A04-87A55540FD4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E9BAE70-DE1E-4F0A-BF50-B2D88CA15201}">
      <dgm:prSet/>
      <dgm:spPr/>
      <dgm:t>
        <a:bodyPr/>
        <a:lstStyle/>
        <a:p>
          <a:pPr rtl="0"/>
          <a:r>
            <a:rPr lang="en-US" dirty="0" smtClean="0">
              <a:solidFill>
                <a:schemeClr val="tx2">
                  <a:lumMod val="60000"/>
                  <a:lumOff val="40000"/>
                </a:schemeClr>
              </a:solidFill>
            </a:rPr>
            <a:t>Stereotypes</a:t>
          </a:r>
          <a:endParaRPr lang="en-US" dirty="0"/>
        </a:p>
      </dgm:t>
    </dgm:pt>
    <dgm:pt modelId="{14806350-441C-45F5-99C5-4BD51DC64D41}" type="parTrans" cxnId="{C34E61F6-2EFE-4E11-8F84-A85108933BB1}">
      <dgm:prSet/>
      <dgm:spPr/>
      <dgm:t>
        <a:bodyPr/>
        <a:lstStyle/>
        <a:p>
          <a:endParaRPr lang="en-US"/>
        </a:p>
      </dgm:t>
    </dgm:pt>
    <dgm:pt modelId="{54D1D46E-548B-4F5F-A8FA-6B0A1A2C9B0E}" type="sibTrans" cxnId="{C34E61F6-2EFE-4E11-8F84-A85108933BB1}">
      <dgm:prSet/>
      <dgm:spPr/>
      <dgm:t>
        <a:bodyPr/>
        <a:lstStyle/>
        <a:p>
          <a:endParaRPr lang="en-US"/>
        </a:p>
      </dgm:t>
    </dgm:pt>
    <dgm:pt modelId="{C1BB0422-3C9A-4F0A-BC53-BF9AC8E811FB}">
      <dgm:prSet/>
      <dgm:spPr/>
      <dgm:t>
        <a:bodyPr/>
        <a:lstStyle/>
        <a:p>
          <a:pPr rtl="0"/>
          <a:r>
            <a:rPr lang="en-US" b="1" dirty="0" smtClean="0">
              <a:solidFill>
                <a:schemeClr val="tx2">
                  <a:lumMod val="60000"/>
                  <a:lumOff val="40000"/>
                </a:schemeClr>
              </a:solidFill>
            </a:rPr>
            <a:t>First Impressions</a:t>
          </a:r>
          <a:endParaRPr lang="en-US" b="1" dirty="0">
            <a:solidFill>
              <a:schemeClr val="tx2">
                <a:lumMod val="60000"/>
                <a:lumOff val="40000"/>
              </a:schemeClr>
            </a:solidFill>
          </a:endParaRPr>
        </a:p>
      </dgm:t>
    </dgm:pt>
    <dgm:pt modelId="{48B4D7D1-B286-4B68-9165-AA43794F0378}" type="parTrans" cxnId="{7800F52C-2007-4B85-9C79-969916385774}">
      <dgm:prSet/>
      <dgm:spPr/>
      <dgm:t>
        <a:bodyPr/>
        <a:lstStyle/>
        <a:p>
          <a:endParaRPr lang="en-US"/>
        </a:p>
      </dgm:t>
    </dgm:pt>
    <dgm:pt modelId="{2431798A-0DEC-4F0F-9BC6-11C629C12E57}" type="sibTrans" cxnId="{7800F52C-2007-4B85-9C79-969916385774}">
      <dgm:prSet/>
      <dgm:spPr/>
      <dgm:t>
        <a:bodyPr/>
        <a:lstStyle/>
        <a:p>
          <a:endParaRPr lang="en-US"/>
        </a:p>
      </dgm:t>
    </dgm:pt>
    <dgm:pt modelId="{D13B82F7-9CEF-45A4-B3E3-F696B0B3F932}">
      <dgm:prSet/>
      <dgm:spPr/>
      <dgm:t>
        <a:bodyPr/>
        <a:lstStyle/>
        <a:p>
          <a:pPr rtl="0"/>
          <a:r>
            <a:rPr lang="en-US" b="1" dirty="0" smtClean="0">
              <a:solidFill>
                <a:schemeClr val="bg1"/>
              </a:solidFill>
            </a:rPr>
            <a:t>Halo Effect</a:t>
          </a:r>
          <a:endParaRPr lang="en-US" b="1" dirty="0">
            <a:solidFill>
              <a:schemeClr val="bg1"/>
            </a:solidFill>
          </a:endParaRPr>
        </a:p>
      </dgm:t>
    </dgm:pt>
    <dgm:pt modelId="{34C06A95-43BE-4E5F-A7D0-4A183FDA5820}" type="parTrans" cxnId="{CF2FB77B-9F3C-4FCA-A112-F0519F05A598}">
      <dgm:prSet/>
      <dgm:spPr/>
      <dgm:t>
        <a:bodyPr/>
        <a:lstStyle/>
        <a:p>
          <a:endParaRPr lang="en-US"/>
        </a:p>
      </dgm:t>
    </dgm:pt>
    <dgm:pt modelId="{A9EF32AE-267B-4ABB-8FA8-C27B4D7B2C36}" type="sibTrans" cxnId="{CF2FB77B-9F3C-4FCA-A112-F0519F05A598}">
      <dgm:prSet/>
      <dgm:spPr/>
      <dgm:t>
        <a:bodyPr/>
        <a:lstStyle/>
        <a:p>
          <a:endParaRPr lang="en-US"/>
        </a:p>
      </dgm:t>
    </dgm:pt>
    <dgm:pt modelId="{AFCC7C45-FB11-423D-A970-D063FB8F6096}">
      <dgm:prSet/>
      <dgm:spPr/>
      <dgm:t>
        <a:bodyPr/>
        <a:lstStyle/>
        <a:p>
          <a:pPr rtl="0"/>
          <a:r>
            <a:rPr lang="en-US" b="1" dirty="0" smtClean="0">
              <a:solidFill>
                <a:schemeClr val="tx2">
                  <a:lumMod val="60000"/>
                  <a:lumOff val="40000"/>
                </a:schemeClr>
              </a:solidFill>
            </a:rPr>
            <a:t>Physical Appearances</a:t>
          </a:r>
          <a:endParaRPr lang="en-US" b="1" dirty="0">
            <a:solidFill>
              <a:schemeClr val="tx2">
                <a:lumMod val="60000"/>
                <a:lumOff val="40000"/>
              </a:schemeClr>
            </a:solidFill>
          </a:endParaRPr>
        </a:p>
      </dgm:t>
    </dgm:pt>
    <dgm:pt modelId="{98D8FFA1-084F-4CAF-9651-FC883849080B}" type="parTrans" cxnId="{7447C0AB-F6CF-49B2-9B4A-1BD81133B2A8}">
      <dgm:prSet/>
      <dgm:spPr/>
      <dgm:t>
        <a:bodyPr/>
        <a:lstStyle/>
        <a:p>
          <a:endParaRPr lang="en-US"/>
        </a:p>
      </dgm:t>
    </dgm:pt>
    <dgm:pt modelId="{A8FD011B-EBE3-4C11-80E6-290259E1C33E}" type="sibTrans" cxnId="{7447C0AB-F6CF-49B2-9B4A-1BD81133B2A8}">
      <dgm:prSet/>
      <dgm:spPr/>
      <dgm:t>
        <a:bodyPr/>
        <a:lstStyle/>
        <a:p>
          <a:endParaRPr lang="en-US"/>
        </a:p>
      </dgm:t>
    </dgm:pt>
    <dgm:pt modelId="{15E728BD-0CF0-4337-B30E-795AB4AC6555}" type="pres">
      <dgm:prSet presAssocID="{1B036731-96C5-4E8D-8A04-87A55540FD44}" presName="linear" presStyleCnt="0">
        <dgm:presLayoutVars>
          <dgm:animLvl val="lvl"/>
          <dgm:resizeHandles val="exact"/>
        </dgm:presLayoutVars>
      </dgm:prSet>
      <dgm:spPr/>
      <dgm:t>
        <a:bodyPr/>
        <a:lstStyle/>
        <a:p>
          <a:endParaRPr lang="en-GB"/>
        </a:p>
      </dgm:t>
    </dgm:pt>
    <dgm:pt modelId="{C6099FC9-A109-4119-9AB6-7E2C4EDB7D5D}" type="pres">
      <dgm:prSet presAssocID="{9E9BAE70-DE1E-4F0A-BF50-B2D88CA15201}" presName="parentText" presStyleLbl="node1" presStyleIdx="0" presStyleCnt="4">
        <dgm:presLayoutVars>
          <dgm:chMax val="0"/>
          <dgm:bulletEnabled val="1"/>
        </dgm:presLayoutVars>
      </dgm:prSet>
      <dgm:spPr/>
      <dgm:t>
        <a:bodyPr/>
        <a:lstStyle/>
        <a:p>
          <a:endParaRPr lang="en-US"/>
        </a:p>
      </dgm:t>
    </dgm:pt>
    <dgm:pt modelId="{9344202D-97CA-49B9-97F1-674D5043D8E2}" type="pres">
      <dgm:prSet presAssocID="{54D1D46E-548B-4F5F-A8FA-6B0A1A2C9B0E}" presName="spacer" presStyleCnt="0"/>
      <dgm:spPr/>
    </dgm:pt>
    <dgm:pt modelId="{2698C1A1-D536-474D-B875-CA0686C9B5F0}" type="pres">
      <dgm:prSet presAssocID="{AFCC7C45-FB11-423D-A970-D063FB8F6096}" presName="parentText" presStyleLbl="node1" presStyleIdx="1" presStyleCnt="4">
        <dgm:presLayoutVars>
          <dgm:chMax val="0"/>
          <dgm:bulletEnabled val="1"/>
        </dgm:presLayoutVars>
      </dgm:prSet>
      <dgm:spPr/>
      <dgm:t>
        <a:bodyPr/>
        <a:lstStyle/>
        <a:p>
          <a:endParaRPr lang="en-GB"/>
        </a:p>
      </dgm:t>
    </dgm:pt>
    <dgm:pt modelId="{96336F5C-9E96-428B-9397-B5534699333E}" type="pres">
      <dgm:prSet presAssocID="{A8FD011B-EBE3-4C11-80E6-290259E1C33E}" presName="spacer" presStyleCnt="0"/>
      <dgm:spPr/>
    </dgm:pt>
    <dgm:pt modelId="{EC5D7FE6-7AA7-40EE-B902-392F78CCFFC9}" type="pres">
      <dgm:prSet presAssocID="{C1BB0422-3C9A-4F0A-BC53-BF9AC8E811FB}" presName="parentText" presStyleLbl="node1" presStyleIdx="2" presStyleCnt="4">
        <dgm:presLayoutVars>
          <dgm:chMax val="0"/>
          <dgm:bulletEnabled val="1"/>
        </dgm:presLayoutVars>
      </dgm:prSet>
      <dgm:spPr/>
      <dgm:t>
        <a:bodyPr/>
        <a:lstStyle/>
        <a:p>
          <a:endParaRPr lang="en-GB"/>
        </a:p>
      </dgm:t>
    </dgm:pt>
    <dgm:pt modelId="{EB82BF99-ED15-461B-9CDC-3A0F03D7BF02}" type="pres">
      <dgm:prSet presAssocID="{2431798A-0DEC-4F0F-9BC6-11C629C12E57}" presName="spacer" presStyleCnt="0"/>
      <dgm:spPr/>
    </dgm:pt>
    <dgm:pt modelId="{4889B991-1A39-4A42-A95C-5DD09E556B29}" type="pres">
      <dgm:prSet presAssocID="{D13B82F7-9CEF-45A4-B3E3-F696B0B3F932}" presName="parentText" presStyleLbl="node1" presStyleIdx="3" presStyleCnt="4">
        <dgm:presLayoutVars>
          <dgm:chMax val="0"/>
          <dgm:bulletEnabled val="1"/>
        </dgm:presLayoutVars>
      </dgm:prSet>
      <dgm:spPr/>
      <dgm:t>
        <a:bodyPr/>
        <a:lstStyle/>
        <a:p>
          <a:endParaRPr lang="en-GB"/>
        </a:p>
      </dgm:t>
    </dgm:pt>
  </dgm:ptLst>
  <dgm:cxnLst>
    <dgm:cxn modelId="{7447C0AB-F6CF-49B2-9B4A-1BD81133B2A8}" srcId="{1B036731-96C5-4E8D-8A04-87A55540FD44}" destId="{AFCC7C45-FB11-423D-A970-D063FB8F6096}" srcOrd="1" destOrd="0" parTransId="{98D8FFA1-084F-4CAF-9651-FC883849080B}" sibTransId="{A8FD011B-EBE3-4C11-80E6-290259E1C33E}"/>
    <dgm:cxn modelId="{7800F52C-2007-4B85-9C79-969916385774}" srcId="{1B036731-96C5-4E8D-8A04-87A55540FD44}" destId="{C1BB0422-3C9A-4F0A-BC53-BF9AC8E811FB}" srcOrd="2" destOrd="0" parTransId="{48B4D7D1-B286-4B68-9165-AA43794F0378}" sibTransId="{2431798A-0DEC-4F0F-9BC6-11C629C12E57}"/>
    <dgm:cxn modelId="{3F0A7633-72A9-4F22-90C2-CFBBA9B8179D}" type="presOf" srcId="{C1BB0422-3C9A-4F0A-BC53-BF9AC8E811FB}" destId="{EC5D7FE6-7AA7-40EE-B902-392F78CCFFC9}" srcOrd="0" destOrd="0" presId="urn:microsoft.com/office/officeart/2005/8/layout/vList2"/>
    <dgm:cxn modelId="{9837240D-6482-4971-B6F3-3361F5A5BCE2}" type="presOf" srcId="{D13B82F7-9CEF-45A4-B3E3-F696B0B3F932}" destId="{4889B991-1A39-4A42-A95C-5DD09E556B29}" srcOrd="0" destOrd="0" presId="urn:microsoft.com/office/officeart/2005/8/layout/vList2"/>
    <dgm:cxn modelId="{C34E61F6-2EFE-4E11-8F84-A85108933BB1}" srcId="{1B036731-96C5-4E8D-8A04-87A55540FD44}" destId="{9E9BAE70-DE1E-4F0A-BF50-B2D88CA15201}" srcOrd="0" destOrd="0" parTransId="{14806350-441C-45F5-99C5-4BD51DC64D41}" sibTransId="{54D1D46E-548B-4F5F-A8FA-6B0A1A2C9B0E}"/>
    <dgm:cxn modelId="{2D346B96-7BC5-4DA0-A6F2-C76962564833}" type="presOf" srcId="{AFCC7C45-FB11-423D-A970-D063FB8F6096}" destId="{2698C1A1-D536-474D-B875-CA0686C9B5F0}" srcOrd="0" destOrd="0" presId="urn:microsoft.com/office/officeart/2005/8/layout/vList2"/>
    <dgm:cxn modelId="{EEDC3FC4-7512-447A-8A13-1B8C04A78721}" type="presOf" srcId="{1B036731-96C5-4E8D-8A04-87A55540FD44}" destId="{15E728BD-0CF0-4337-B30E-795AB4AC6555}" srcOrd="0" destOrd="0" presId="urn:microsoft.com/office/officeart/2005/8/layout/vList2"/>
    <dgm:cxn modelId="{CF2FB77B-9F3C-4FCA-A112-F0519F05A598}" srcId="{1B036731-96C5-4E8D-8A04-87A55540FD44}" destId="{D13B82F7-9CEF-45A4-B3E3-F696B0B3F932}" srcOrd="3" destOrd="0" parTransId="{34C06A95-43BE-4E5F-A7D0-4A183FDA5820}" sibTransId="{A9EF32AE-267B-4ABB-8FA8-C27B4D7B2C36}"/>
    <dgm:cxn modelId="{CEB32987-169D-4BCD-AC2C-A726CF19466C}" type="presOf" srcId="{9E9BAE70-DE1E-4F0A-BF50-B2D88CA15201}" destId="{C6099FC9-A109-4119-9AB6-7E2C4EDB7D5D}" srcOrd="0" destOrd="0" presId="urn:microsoft.com/office/officeart/2005/8/layout/vList2"/>
    <dgm:cxn modelId="{0A0F39E8-D15F-44F5-A696-ADB862BA1F09}" type="presParOf" srcId="{15E728BD-0CF0-4337-B30E-795AB4AC6555}" destId="{C6099FC9-A109-4119-9AB6-7E2C4EDB7D5D}" srcOrd="0" destOrd="0" presId="urn:microsoft.com/office/officeart/2005/8/layout/vList2"/>
    <dgm:cxn modelId="{B9A952E7-DD00-4317-B863-D99E5BA19F4F}" type="presParOf" srcId="{15E728BD-0CF0-4337-B30E-795AB4AC6555}" destId="{9344202D-97CA-49B9-97F1-674D5043D8E2}" srcOrd="1" destOrd="0" presId="urn:microsoft.com/office/officeart/2005/8/layout/vList2"/>
    <dgm:cxn modelId="{760E8B15-C693-4AF7-9EEF-18417E18459D}" type="presParOf" srcId="{15E728BD-0CF0-4337-B30E-795AB4AC6555}" destId="{2698C1A1-D536-474D-B875-CA0686C9B5F0}" srcOrd="2" destOrd="0" presId="urn:microsoft.com/office/officeart/2005/8/layout/vList2"/>
    <dgm:cxn modelId="{D0982D6E-1208-4747-9EF8-F27858778C39}" type="presParOf" srcId="{15E728BD-0CF0-4337-B30E-795AB4AC6555}" destId="{96336F5C-9E96-428B-9397-B5534699333E}" srcOrd="3" destOrd="0" presId="urn:microsoft.com/office/officeart/2005/8/layout/vList2"/>
    <dgm:cxn modelId="{6DA22571-4050-47B8-A6CB-35CAE47A8F42}" type="presParOf" srcId="{15E728BD-0CF0-4337-B30E-795AB4AC6555}" destId="{EC5D7FE6-7AA7-40EE-B902-392F78CCFFC9}" srcOrd="4" destOrd="0" presId="urn:microsoft.com/office/officeart/2005/8/layout/vList2"/>
    <dgm:cxn modelId="{137A3096-AAE8-43FD-B0E3-96290D03A17D}" type="presParOf" srcId="{15E728BD-0CF0-4337-B30E-795AB4AC6555}" destId="{EB82BF99-ED15-461B-9CDC-3A0F03D7BF02}" srcOrd="5" destOrd="0" presId="urn:microsoft.com/office/officeart/2005/8/layout/vList2"/>
    <dgm:cxn modelId="{DC1219BC-CBCF-4E90-AE5D-7A2E961B4146}" type="presParOf" srcId="{15E728BD-0CF0-4337-B30E-795AB4AC6555}" destId="{4889B991-1A39-4A42-A95C-5DD09E556B29}" srcOrd="6"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3C7210-356F-44DA-A4F0-DFA200693836}"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en-US"/>
        </a:p>
      </dgm:t>
    </dgm:pt>
    <dgm:pt modelId="{4666F36D-4ADF-48A1-B4D4-06BB201CFF02}">
      <dgm:prSet/>
      <dgm:spPr/>
      <dgm:t>
        <a:bodyPr/>
        <a:lstStyle/>
        <a:p>
          <a:pPr rtl="0"/>
          <a:r>
            <a:rPr lang="en-US" dirty="0" smtClean="0"/>
            <a:t>Nature of the stimulus</a:t>
          </a:r>
          <a:endParaRPr lang="en-US" dirty="0"/>
        </a:p>
      </dgm:t>
    </dgm:pt>
    <dgm:pt modelId="{ED339180-2F08-4CCE-A521-B55B85972A98}" type="parTrans" cxnId="{A4EEA8DE-654C-4B58-904F-8B5467E43E34}">
      <dgm:prSet/>
      <dgm:spPr/>
      <dgm:t>
        <a:bodyPr/>
        <a:lstStyle/>
        <a:p>
          <a:endParaRPr lang="en-US"/>
        </a:p>
      </dgm:t>
    </dgm:pt>
    <dgm:pt modelId="{71E96D3F-50A7-419F-9561-D7FA84E9105C}" type="sibTrans" cxnId="{A4EEA8DE-654C-4B58-904F-8B5467E43E34}">
      <dgm:prSet/>
      <dgm:spPr/>
      <dgm:t>
        <a:bodyPr/>
        <a:lstStyle/>
        <a:p>
          <a:endParaRPr lang="en-US"/>
        </a:p>
      </dgm:t>
    </dgm:pt>
    <dgm:pt modelId="{02326449-150D-428C-95F3-0B4E10B00F2D}">
      <dgm:prSet/>
      <dgm:spPr>
        <a:solidFill>
          <a:schemeClr val="accent1">
            <a:lumMod val="75000"/>
          </a:schemeClr>
        </a:solidFill>
      </dgm:spPr>
      <dgm:t>
        <a:bodyPr/>
        <a:lstStyle/>
        <a:p>
          <a:pPr rtl="0"/>
          <a:r>
            <a:rPr lang="en-US" dirty="0" smtClean="0"/>
            <a:t>Expectations </a:t>
          </a:r>
          <a:endParaRPr lang="en-US" dirty="0"/>
        </a:p>
      </dgm:t>
    </dgm:pt>
    <dgm:pt modelId="{784AC453-054B-4BE7-A5B8-6C28303F5D79}" type="parTrans" cxnId="{338D372E-703F-4F70-AE41-353B40E37CAA}">
      <dgm:prSet/>
      <dgm:spPr/>
      <dgm:t>
        <a:bodyPr/>
        <a:lstStyle/>
        <a:p>
          <a:endParaRPr lang="en-US"/>
        </a:p>
      </dgm:t>
    </dgm:pt>
    <dgm:pt modelId="{75F8A0BC-9798-47D2-8A05-B7D2B9EBE596}" type="sibTrans" cxnId="{338D372E-703F-4F70-AE41-353B40E37CAA}">
      <dgm:prSet/>
      <dgm:spPr/>
      <dgm:t>
        <a:bodyPr/>
        <a:lstStyle/>
        <a:p>
          <a:endParaRPr lang="en-US"/>
        </a:p>
      </dgm:t>
    </dgm:pt>
    <dgm:pt modelId="{2AB3BF19-9A48-4874-81AD-4515B8439B1A}">
      <dgm:prSet/>
      <dgm:spPr/>
      <dgm:t>
        <a:bodyPr/>
        <a:lstStyle/>
        <a:p>
          <a:pPr rtl="0"/>
          <a:r>
            <a:rPr lang="en-US" dirty="0" smtClean="0"/>
            <a:t>Motives</a:t>
          </a:r>
          <a:endParaRPr lang="en-US" dirty="0"/>
        </a:p>
      </dgm:t>
    </dgm:pt>
    <dgm:pt modelId="{A5694C60-05B3-499C-9FA3-C4C6E65829AC}" type="parTrans" cxnId="{80A9C0E7-E865-458F-83AD-C548C22AA7D7}">
      <dgm:prSet/>
      <dgm:spPr/>
      <dgm:t>
        <a:bodyPr/>
        <a:lstStyle/>
        <a:p>
          <a:endParaRPr lang="en-US"/>
        </a:p>
      </dgm:t>
    </dgm:pt>
    <dgm:pt modelId="{07F4C3C9-934C-4FDB-A026-8B26AB42D5E5}" type="sibTrans" cxnId="{80A9C0E7-E865-458F-83AD-C548C22AA7D7}">
      <dgm:prSet/>
      <dgm:spPr/>
      <dgm:t>
        <a:bodyPr/>
        <a:lstStyle/>
        <a:p>
          <a:endParaRPr lang="en-US"/>
        </a:p>
      </dgm:t>
    </dgm:pt>
    <dgm:pt modelId="{96D85D65-621B-45BD-B37C-80FDF9F6923F}">
      <dgm:prSet/>
      <dgm:spPr/>
      <dgm:t>
        <a:bodyPr/>
        <a:lstStyle/>
        <a:p>
          <a:pPr rtl="0"/>
          <a:r>
            <a:rPr lang="en-US" dirty="0" smtClean="0"/>
            <a:t>Needs or wants for a product or service.</a:t>
          </a:r>
          <a:endParaRPr lang="en-US" dirty="0"/>
        </a:p>
      </dgm:t>
    </dgm:pt>
    <dgm:pt modelId="{B9A0BFC6-034F-4117-A075-71B53BA13590}" type="parTrans" cxnId="{8EF7F6B3-DDB8-4A0D-9B22-C6895AA0A510}">
      <dgm:prSet/>
      <dgm:spPr/>
      <dgm:t>
        <a:bodyPr/>
        <a:lstStyle/>
        <a:p>
          <a:endParaRPr lang="en-US"/>
        </a:p>
      </dgm:t>
    </dgm:pt>
    <dgm:pt modelId="{93BD368D-ED8C-459F-9FC1-77B136D35E7D}" type="sibTrans" cxnId="{8EF7F6B3-DDB8-4A0D-9B22-C6895AA0A510}">
      <dgm:prSet/>
      <dgm:spPr/>
      <dgm:t>
        <a:bodyPr/>
        <a:lstStyle/>
        <a:p>
          <a:endParaRPr lang="en-US"/>
        </a:p>
      </dgm:t>
    </dgm:pt>
    <dgm:pt modelId="{98700FD3-4BC6-4100-B93C-FB8D8ECB3E7A}">
      <dgm:prSet/>
      <dgm:spPr/>
      <dgm:t>
        <a:bodyPr/>
        <a:lstStyle/>
        <a:p>
          <a:pPr rtl="0"/>
          <a:r>
            <a:rPr lang="en-US" dirty="0" smtClean="0"/>
            <a:t>Includes the product’s physical attributes, package design, brand name, advertising and more…</a:t>
          </a:r>
          <a:endParaRPr lang="en-US" dirty="0"/>
        </a:p>
      </dgm:t>
    </dgm:pt>
    <dgm:pt modelId="{9A1569B1-A0D0-4505-9A0B-834EFC281804}" type="parTrans" cxnId="{30883802-D425-406A-A5A7-EF848ECD9906}">
      <dgm:prSet/>
      <dgm:spPr/>
      <dgm:t>
        <a:bodyPr/>
        <a:lstStyle/>
        <a:p>
          <a:endParaRPr lang="en-US"/>
        </a:p>
      </dgm:t>
    </dgm:pt>
    <dgm:pt modelId="{051F738D-5256-4702-87C7-794D6D2F66DA}" type="sibTrans" cxnId="{30883802-D425-406A-A5A7-EF848ECD9906}">
      <dgm:prSet/>
      <dgm:spPr/>
      <dgm:t>
        <a:bodyPr/>
        <a:lstStyle/>
        <a:p>
          <a:endParaRPr lang="en-US"/>
        </a:p>
      </dgm:t>
    </dgm:pt>
    <dgm:pt modelId="{A204D12F-6D43-49C3-9E9D-6A2A475469A4}">
      <dgm:prSet/>
      <dgm:spPr/>
      <dgm:t>
        <a:bodyPr/>
        <a:lstStyle/>
        <a:p>
          <a:pPr rtl="0"/>
          <a:r>
            <a:rPr lang="en-US" dirty="0" smtClean="0"/>
            <a:t>Based on familiarity, previous experience or expectations.</a:t>
          </a:r>
          <a:endParaRPr lang="en-US" dirty="0"/>
        </a:p>
      </dgm:t>
    </dgm:pt>
    <dgm:pt modelId="{5C9DE40D-A41F-426F-8109-7A45BD632B78}" type="parTrans" cxnId="{0A67524A-E92C-4C65-90D9-695B5D4523AB}">
      <dgm:prSet/>
      <dgm:spPr/>
      <dgm:t>
        <a:bodyPr/>
        <a:lstStyle/>
        <a:p>
          <a:endParaRPr lang="en-US"/>
        </a:p>
      </dgm:t>
    </dgm:pt>
    <dgm:pt modelId="{0CCA41FF-45C9-4B05-9355-B181D76FA87E}" type="sibTrans" cxnId="{0A67524A-E92C-4C65-90D9-695B5D4523AB}">
      <dgm:prSet/>
      <dgm:spPr/>
      <dgm:t>
        <a:bodyPr/>
        <a:lstStyle/>
        <a:p>
          <a:endParaRPr lang="en-US"/>
        </a:p>
      </dgm:t>
    </dgm:pt>
    <dgm:pt modelId="{3EE2EA6F-B271-452C-85BC-0A20F62EBD3E}">
      <dgm:prSet/>
      <dgm:spPr/>
      <dgm:t>
        <a:bodyPr/>
        <a:lstStyle/>
        <a:p>
          <a:pPr rtl="0"/>
          <a:r>
            <a:rPr lang="en-US" dirty="0" smtClean="0"/>
            <a:t>Why you went to buy?</a:t>
          </a:r>
          <a:endParaRPr lang="en-US" dirty="0"/>
        </a:p>
      </dgm:t>
    </dgm:pt>
    <dgm:pt modelId="{2DD31642-1344-4F77-A479-4F9E18BE4938}" type="parTrans" cxnId="{70750524-B492-4392-8B6F-E9105B968677}">
      <dgm:prSet/>
      <dgm:spPr/>
    </dgm:pt>
    <dgm:pt modelId="{69052E9F-6CD1-47EE-BFF0-F3EA77CF5AB7}" type="sibTrans" cxnId="{70750524-B492-4392-8B6F-E9105B968677}">
      <dgm:prSet/>
      <dgm:spPr/>
    </dgm:pt>
    <dgm:pt modelId="{F9C34622-C36F-44D6-9285-D3EF025341F4}">
      <dgm:prSet/>
      <dgm:spPr/>
      <dgm:t>
        <a:bodyPr/>
        <a:lstStyle/>
        <a:p>
          <a:pPr rtl="0"/>
          <a:r>
            <a:rPr lang="en-US" dirty="0" smtClean="0"/>
            <a:t>Did you like it before?</a:t>
          </a:r>
          <a:endParaRPr lang="en-US" dirty="0"/>
        </a:p>
      </dgm:t>
    </dgm:pt>
    <dgm:pt modelId="{4A856F8B-5F81-4175-B39E-B7797026CBD3}" type="parTrans" cxnId="{D5C8AB32-92F9-4AE4-AFB6-F21EADC2D068}">
      <dgm:prSet/>
      <dgm:spPr/>
    </dgm:pt>
    <dgm:pt modelId="{7F038FC7-50B6-4EE5-B3FA-62D7E4301070}" type="sibTrans" cxnId="{D5C8AB32-92F9-4AE4-AFB6-F21EADC2D068}">
      <dgm:prSet/>
      <dgm:spPr/>
    </dgm:pt>
    <dgm:pt modelId="{7CD8FE6A-4333-49BA-996A-AD1CA4E4FCF0}">
      <dgm:prSet/>
      <dgm:spPr/>
      <dgm:t>
        <a:bodyPr/>
        <a:lstStyle/>
        <a:p>
          <a:pPr rtl="0"/>
          <a:r>
            <a:rPr lang="en-US" dirty="0" smtClean="0"/>
            <a:t>Why did you notice?</a:t>
          </a:r>
          <a:endParaRPr lang="en-US" dirty="0"/>
        </a:p>
      </dgm:t>
    </dgm:pt>
    <dgm:pt modelId="{A90F654C-2940-4096-A05F-2729BF2F3BA3}" type="parTrans" cxnId="{C7D1F26E-7F6F-4BAC-BE3E-2ACBAF1925E2}">
      <dgm:prSet/>
      <dgm:spPr/>
    </dgm:pt>
    <dgm:pt modelId="{8BE02C8A-92A8-4AED-B8FA-94746E57F89D}" type="sibTrans" cxnId="{C7D1F26E-7F6F-4BAC-BE3E-2ACBAF1925E2}">
      <dgm:prSet/>
      <dgm:spPr/>
    </dgm:pt>
    <dgm:pt modelId="{D4933C93-6EFE-47B4-A287-160B5AC6F6A3}" type="pres">
      <dgm:prSet presAssocID="{D93C7210-356F-44DA-A4F0-DFA200693836}" presName="Name0" presStyleCnt="0">
        <dgm:presLayoutVars>
          <dgm:dir/>
          <dgm:animLvl val="lvl"/>
          <dgm:resizeHandles val="exact"/>
        </dgm:presLayoutVars>
      </dgm:prSet>
      <dgm:spPr/>
      <dgm:t>
        <a:bodyPr/>
        <a:lstStyle/>
        <a:p>
          <a:endParaRPr lang="en-US"/>
        </a:p>
      </dgm:t>
    </dgm:pt>
    <dgm:pt modelId="{E7D008E4-3ADA-4A63-8CF8-DACBC9492718}" type="pres">
      <dgm:prSet presAssocID="{4666F36D-4ADF-48A1-B4D4-06BB201CFF02}" presName="linNode" presStyleCnt="0"/>
      <dgm:spPr/>
    </dgm:pt>
    <dgm:pt modelId="{42A208F5-2F76-4B29-9615-E46750D6DBB5}" type="pres">
      <dgm:prSet presAssocID="{4666F36D-4ADF-48A1-B4D4-06BB201CFF02}" presName="parentText" presStyleLbl="node1" presStyleIdx="0" presStyleCnt="3">
        <dgm:presLayoutVars>
          <dgm:chMax val="1"/>
          <dgm:bulletEnabled val="1"/>
        </dgm:presLayoutVars>
      </dgm:prSet>
      <dgm:spPr/>
      <dgm:t>
        <a:bodyPr/>
        <a:lstStyle/>
        <a:p>
          <a:endParaRPr lang="en-US"/>
        </a:p>
      </dgm:t>
    </dgm:pt>
    <dgm:pt modelId="{78DCB288-0632-472D-AF09-03A1E12337FA}" type="pres">
      <dgm:prSet presAssocID="{4666F36D-4ADF-48A1-B4D4-06BB201CFF02}" presName="descendantText" presStyleLbl="alignAccFollowNode1" presStyleIdx="0" presStyleCnt="3">
        <dgm:presLayoutVars>
          <dgm:bulletEnabled val="1"/>
        </dgm:presLayoutVars>
      </dgm:prSet>
      <dgm:spPr/>
      <dgm:t>
        <a:bodyPr/>
        <a:lstStyle/>
        <a:p>
          <a:endParaRPr lang="en-US"/>
        </a:p>
      </dgm:t>
    </dgm:pt>
    <dgm:pt modelId="{2AC52630-BDEF-4CD5-ADD0-1022F76F6B8B}" type="pres">
      <dgm:prSet presAssocID="{71E96D3F-50A7-419F-9561-D7FA84E9105C}" presName="sp" presStyleCnt="0"/>
      <dgm:spPr/>
    </dgm:pt>
    <dgm:pt modelId="{62B240C4-9AE6-4A83-AC14-35805D519612}" type="pres">
      <dgm:prSet presAssocID="{02326449-150D-428C-95F3-0B4E10B00F2D}" presName="linNode" presStyleCnt="0"/>
      <dgm:spPr/>
    </dgm:pt>
    <dgm:pt modelId="{91416ABD-2E8F-4384-9C75-AE45DC7CEE46}" type="pres">
      <dgm:prSet presAssocID="{02326449-150D-428C-95F3-0B4E10B00F2D}" presName="parentText" presStyleLbl="node1" presStyleIdx="1" presStyleCnt="3">
        <dgm:presLayoutVars>
          <dgm:chMax val="1"/>
          <dgm:bulletEnabled val="1"/>
        </dgm:presLayoutVars>
      </dgm:prSet>
      <dgm:spPr/>
      <dgm:t>
        <a:bodyPr/>
        <a:lstStyle/>
        <a:p>
          <a:endParaRPr lang="en-US"/>
        </a:p>
      </dgm:t>
    </dgm:pt>
    <dgm:pt modelId="{411AEAF3-7710-4244-B82C-2616A35365BD}" type="pres">
      <dgm:prSet presAssocID="{02326449-150D-428C-95F3-0B4E10B00F2D}" presName="descendantText" presStyleLbl="alignAccFollowNode1" presStyleIdx="1" presStyleCnt="3">
        <dgm:presLayoutVars>
          <dgm:bulletEnabled val="1"/>
        </dgm:presLayoutVars>
      </dgm:prSet>
      <dgm:spPr/>
      <dgm:t>
        <a:bodyPr/>
        <a:lstStyle/>
        <a:p>
          <a:endParaRPr lang="en-US"/>
        </a:p>
      </dgm:t>
    </dgm:pt>
    <dgm:pt modelId="{14E5C287-1303-4FA5-9D45-58FF8962B417}" type="pres">
      <dgm:prSet presAssocID="{75F8A0BC-9798-47D2-8A05-B7D2B9EBE596}" presName="sp" presStyleCnt="0"/>
      <dgm:spPr/>
    </dgm:pt>
    <dgm:pt modelId="{F8293FF7-EF3C-4610-9C70-CB443400A678}" type="pres">
      <dgm:prSet presAssocID="{2AB3BF19-9A48-4874-81AD-4515B8439B1A}" presName="linNode" presStyleCnt="0"/>
      <dgm:spPr/>
    </dgm:pt>
    <dgm:pt modelId="{335CD4B2-2010-481A-A3A2-8F4288FA6187}" type="pres">
      <dgm:prSet presAssocID="{2AB3BF19-9A48-4874-81AD-4515B8439B1A}" presName="parentText" presStyleLbl="node1" presStyleIdx="2" presStyleCnt="3">
        <dgm:presLayoutVars>
          <dgm:chMax val="1"/>
          <dgm:bulletEnabled val="1"/>
        </dgm:presLayoutVars>
      </dgm:prSet>
      <dgm:spPr/>
      <dgm:t>
        <a:bodyPr/>
        <a:lstStyle/>
        <a:p>
          <a:endParaRPr lang="en-US"/>
        </a:p>
      </dgm:t>
    </dgm:pt>
    <dgm:pt modelId="{804150A3-E9F2-4B4F-8E17-D47F885C94E2}" type="pres">
      <dgm:prSet presAssocID="{2AB3BF19-9A48-4874-81AD-4515B8439B1A}" presName="descendantText" presStyleLbl="alignAccFollowNode1" presStyleIdx="2" presStyleCnt="3">
        <dgm:presLayoutVars>
          <dgm:bulletEnabled val="1"/>
        </dgm:presLayoutVars>
      </dgm:prSet>
      <dgm:spPr/>
      <dgm:t>
        <a:bodyPr/>
        <a:lstStyle/>
        <a:p>
          <a:endParaRPr lang="en-US"/>
        </a:p>
      </dgm:t>
    </dgm:pt>
  </dgm:ptLst>
  <dgm:cxnLst>
    <dgm:cxn modelId="{496D096C-D842-4788-9D31-8C27804BA3BE}" type="presOf" srcId="{2AB3BF19-9A48-4874-81AD-4515B8439B1A}" destId="{335CD4B2-2010-481A-A3A2-8F4288FA6187}" srcOrd="0" destOrd="0" presId="urn:microsoft.com/office/officeart/2005/8/layout/vList5"/>
    <dgm:cxn modelId="{5C351820-00FA-46D9-8EB5-A8B292234E24}" type="presOf" srcId="{7CD8FE6A-4333-49BA-996A-AD1CA4E4FCF0}" destId="{78DCB288-0632-472D-AF09-03A1E12337FA}" srcOrd="0" destOrd="1" presId="urn:microsoft.com/office/officeart/2005/8/layout/vList5"/>
    <dgm:cxn modelId="{70750524-B492-4392-8B6F-E9105B968677}" srcId="{96D85D65-621B-45BD-B37C-80FDF9F6923F}" destId="{3EE2EA6F-B271-452C-85BC-0A20F62EBD3E}" srcOrd="0" destOrd="0" parTransId="{2DD31642-1344-4F77-A479-4F9E18BE4938}" sibTransId="{69052E9F-6CD1-47EE-BFF0-F3EA77CF5AB7}"/>
    <dgm:cxn modelId="{2D29B0E4-48C3-4F56-8B63-626132118C91}" type="presOf" srcId="{02326449-150D-428C-95F3-0B4E10B00F2D}" destId="{91416ABD-2E8F-4384-9C75-AE45DC7CEE46}" srcOrd="0" destOrd="0" presId="urn:microsoft.com/office/officeart/2005/8/layout/vList5"/>
    <dgm:cxn modelId="{F596861E-147F-4B09-B0C8-A0F2CBB62919}" type="presOf" srcId="{A204D12F-6D43-49C3-9E9D-6A2A475469A4}" destId="{411AEAF3-7710-4244-B82C-2616A35365BD}" srcOrd="0" destOrd="0" presId="urn:microsoft.com/office/officeart/2005/8/layout/vList5"/>
    <dgm:cxn modelId="{30883802-D425-406A-A5A7-EF848ECD9906}" srcId="{4666F36D-4ADF-48A1-B4D4-06BB201CFF02}" destId="{98700FD3-4BC6-4100-B93C-FB8D8ECB3E7A}" srcOrd="0" destOrd="0" parTransId="{9A1569B1-A0D0-4505-9A0B-834EFC281804}" sibTransId="{051F738D-5256-4702-87C7-794D6D2F66DA}"/>
    <dgm:cxn modelId="{C7D1F26E-7F6F-4BAC-BE3E-2ACBAF1925E2}" srcId="{98700FD3-4BC6-4100-B93C-FB8D8ECB3E7A}" destId="{7CD8FE6A-4333-49BA-996A-AD1CA4E4FCF0}" srcOrd="0" destOrd="0" parTransId="{A90F654C-2940-4096-A05F-2729BF2F3BA3}" sibTransId="{8BE02C8A-92A8-4AED-B8FA-94746E57F89D}"/>
    <dgm:cxn modelId="{0A67524A-E92C-4C65-90D9-695B5D4523AB}" srcId="{02326449-150D-428C-95F3-0B4E10B00F2D}" destId="{A204D12F-6D43-49C3-9E9D-6A2A475469A4}" srcOrd="0" destOrd="0" parTransId="{5C9DE40D-A41F-426F-8109-7A45BD632B78}" sibTransId="{0CCA41FF-45C9-4B05-9355-B181D76FA87E}"/>
    <dgm:cxn modelId="{80A9C0E7-E865-458F-83AD-C548C22AA7D7}" srcId="{D93C7210-356F-44DA-A4F0-DFA200693836}" destId="{2AB3BF19-9A48-4874-81AD-4515B8439B1A}" srcOrd="2" destOrd="0" parTransId="{A5694C60-05B3-499C-9FA3-C4C6E65829AC}" sibTransId="{07F4C3C9-934C-4FDB-A026-8B26AB42D5E5}"/>
    <dgm:cxn modelId="{6A7AB73A-7891-4262-A5A3-988EB8935944}" type="presOf" srcId="{D93C7210-356F-44DA-A4F0-DFA200693836}" destId="{D4933C93-6EFE-47B4-A287-160B5AC6F6A3}" srcOrd="0" destOrd="0" presId="urn:microsoft.com/office/officeart/2005/8/layout/vList5"/>
    <dgm:cxn modelId="{338D372E-703F-4F70-AE41-353B40E37CAA}" srcId="{D93C7210-356F-44DA-A4F0-DFA200693836}" destId="{02326449-150D-428C-95F3-0B4E10B00F2D}" srcOrd="1" destOrd="0" parTransId="{784AC453-054B-4BE7-A5B8-6C28303F5D79}" sibTransId="{75F8A0BC-9798-47D2-8A05-B7D2B9EBE596}"/>
    <dgm:cxn modelId="{60E4358A-BD9D-4309-A3F8-C209E4EF9B91}" type="presOf" srcId="{3EE2EA6F-B271-452C-85BC-0A20F62EBD3E}" destId="{804150A3-E9F2-4B4F-8E17-D47F885C94E2}" srcOrd="0" destOrd="1" presId="urn:microsoft.com/office/officeart/2005/8/layout/vList5"/>
    <dgm:cxn modelId="{6EF10435-74D0-4A68-958A-F8187E9D3928}" type="presOf" srcId="{F9C34622-C36F-44D6-9285-D3EF025341F4}" destId="{411AEAF3-7710-4244-B82C-2616A35365BD}" srcOrd="0" destOrd="1" presId="urn:microsoft.com/office/officeart/2005/8/layout/vList5"/>
    <dgm:cxn modelId="{A4EEA8DE-654C-4B58-904F-8B5467E43E34}" srcId="{D93C7210-356F-44DA-A4F0-DFA200693836}" destId="{4666F36D-4ADF-48A1-B4D4-06BB201CFF02}" srcOrd="0" destOrd="0" parTransId="{ED339180-2F08-4CCE-A521-B55B85972A98}" sibTransId="{71E96D3F-50A7-419F-9561-D7FA84E9105C}"/>
    <dgm:cxn modelId="{D5C8AB32-92F9-4AE4-AFB6-F21EADC2D068}" srcId="{A204D12F-6D43-49C3-9E9D-6A2A475469A4}" destId="{F9C34622-C36F-44D6-9285-D3EF025341F4}" srcOrd="0" destOrd="0" parTransId="{4A856F8B-5F81-4175-B39E-B7797026CBD3}" sibTransId="{7F038FC7-50B6-4EE5-B3FA-62D7E4301070}"/>
    <dgm:cxn modelId="{D14ED4B1-47CC-485F-BE81-AB863D7FFD41}" type="presOf" srcId="{4666F36D-4ADF-48A1-B4D4-06BB201CFF02}" destId="{42A208F5-2F76-4B29-9615-E46750D6DBB5}" srcOrd="0" destOrd="0" presId="urn:microsoft.com/office/officeart/2005/8/layout/vList5"/>
    <dgm:cxn modelId="{8EF7F6B3-DDB8-4A0D-9B22-C6895AA0A510}" srcId="{2AB3BF19-9A48-4874-81AD-4515B8439B1A}" destId="{96D85D65-621B-45BD-B37C-80FDF9F6923F}" srcOrd="0" destOrd="0" parTransId="{B9A0BFC6-034F-4117-A075-71B53BA13590}" sibTransId="{93BD368D-ED8C-459F-9FC1-77B136D35E7D}"/>
    <dgm:cxn modelId="{03B8DA37-2825-4CCE-A338-DFBD41732917}" type="presOf" srcId="{96D85D65-621B-45BD-B37C-80FDF9F6923F}" destId="{804150A3-E9F2-4B4F-8E17-D47F885C94E2}" srcOrd="0" destOrd="0" presId="urn:microsoft.com/office/officeart/2005/8/layout/vList5"/>
    <dgm:cxn modelId="{6752A5E9-C804-4E51-B96A-2B85E38210C3}" type="presOf" srcId="{98700FD3-4BC6-4100-B93C-FB8D8ECB3E7A}" destId="{78DCB288-0632-472D-AF09-03A1E12337FA}" srcOrd="0" destOrd="0" presId="urn:microsoft.com/office/officeart/2005/8/layout/vList5"/>
    <dgm:cxn modelId="{2D318F44-FB0B-40A9-9D19-A4C908D65315}" type="presParOf" srcId="{D4933C93-6EFE-47B4-A287-160B5AC6F6A3}" destId="{E7D008E4-3ADA-4A63-8CF8-DACBC9492718}" srcOrd="0" destOrd="0" presId="urn:microsoft.com/office/officeart/2005/8/layout/vList5"/>
    <dgm:cxn modelId="{A1BC7200-9899-4CC2-BC67-84A4B5C5D6B9}" type="presParOf" srcId="{E7D008E4-3ADA-4A63-8CF8-DACBC9492718}" destId="{42A208F5-2F76-4B29-9615-E46750D6DBB5}" srcOrd="0" destOrd="0" presId="urn:microsoft.com/office/officeart/2005/8/layout/vList5"/>
    <dgm:cxn modelId="{B6A08DE3-E282-490F-9A4A-BC290ABCA4F5}" type="presParOf" srcId="{E7D008E4-3ADA-4A63-8CF8-DACBC9492718}" destId="{78DCB288-0632-472D-AF09-03A1E12337FA}" srcOrd="1" destOrd="0" presId="urn:microsoft.com/office/officeart/2005/8/layout/vList5"/>
    <dgm:cxn modelId="{D5770874-A72F-4C1F-8EC8-8C9260D19638}" type="presParOf" srcId="{D4933C93-6EFE-47B4-A287-160B5AC6F6A3}" destId="{2AC52630-BDEF-4CD5-ADD0-1022F76F6B8B}" srcOrd="1" destOrd="0" presId="urn:microsoft.com/office/officeart/2005/8/layout/vList5"/>
    <dgm:cxn modelId="{C374E800-89F5-4316-BC7A-22B452CD41BF}" type="presParOf" srcId="{D4933C93-6EFE-47B4-A287-160B5AC6F6A3}" destId="{62B240C4-9AE6-4A83-AC14-35805D519612}" srcOrd="2" destOrd="0" presId="urn:microsoft.com/office/officeart/2005/8/layout/vList5"/>
    <dgm:cxn modelId="{648C4789-1F96-4563-9AFE-DB5EFE3E7AAD}" type="presParOf" srcId="{62B240C4-9AE6-4A83-AC14-35805D519612}" destId="{91416ABD-2E8F-4384-9C75-AE45DC7CEE46}" srcOrd="0" destOrd="0" presId="urn:microsoft.com/office/officeart/2005/8/layout/vList5"/>
    <dgm:cxn modelId="{6F3B1069-FE49-4979-80D4-AAA3EC247E89}" type="presParOf" srcId="{62B240C4-9AE6-4A83-AC14-35805D519612}" destId="{411AEAF3-7710-4244-B82C-2616A35365BD}" srcOrd="1" destOrd="0" presId="urn:microsoft.com/office/officeart/2005/8/layout/vList5"/>
    <dgm:cxn modelId="{D5F0F666-0FCB-489A-9D2E-D017E8B9669D}" type="presParOf" srcId="{D4933C93-6EFE-47B4-A287-160B5AC6F6A3}" destId="{14E5C287-1303-4FA5-9D45-58FF8962B417}" srcOrd="3" destOrd="0" presId="urn:microsoft.com/office/officeart/2005/8/layout/vList5"/>
    <dgm:cxn modelId="{A7217D60-4720-41C1-8A18-C6E401BB58BD}" type="presParOf" srcId="{D4933C93-6EFE-47B4-A287-160B5AC6F6A3}" destId="{F8293FF7-EF3C-4610-9C70-CB443400A678}" srcOrd="4" destOrd="0" presId="urn:microsoft.com/office/officeart/2005/8/layout/vList5"/>
    <dgm:cxn modelId="{5363399B-C3FC-4B33-9663-CF955F647FDC}" type="presParOf" srcId="{F8293FF7-EF3C-4610-9C70-CB443400A678}" destId="{335CD4B2-2010-481A-A3A2-8F4288FA6187}" srcOrd="0" destOrd="0" presId="urn:microsoft.com/office/officeart/2005/8/layout/vList5"/>
    <dgm:cxn modelId="{B8A06C35-E0A7-4A4A-86B4-A4F332E69BD4}" type="presParOf" srcId="{F8293FF7-EF3C-4610-9C70-CB443400A678}" destId="{804150A3-E9F2-4B4F-8E17-D47F885C94E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D722AEC-95ED-4C4F-A935-3CD87133113B}"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n-US"/>
        </a:p>
      </dgm:t>
    </dgm:pt>
    <dgm:pt modelId="{7E7E0152-D78D-4278-A56B-A616EA22B854}">
      <dgm:prSet phldrT="[Text]"/>
      <dgm:spPr/>
      <dgm:t>
        <a:bodyPr/>
        <a:lstStyle/>
        <a:p>
          <a:r>
            <a:rPr lang="en-US" dirty="0" smtClean="0"/>
            <a:t>Selective Exposure</a:t>
          </a:r>
          <a:endParaRPr lang="en-US" dirty="0"/>
        </a:p>
      </dgm:t>
    </dgm:pt>
    <dgm:pt modelId="{5F8E079D-A5E4-45F4-B927-B5B4EC334A8D}" type="parTrans" cxnId="{DFC33E42-8BD5-46AE-A809-7389F45B7EE0}">
      <dgm:prSet/>
      <dgm:spPr/>
      <dgm:t>
        <a:bodyPr/>
        <a:lstStyle/>
        <a:p>
          <a:endParaRPr lang="en-US"/>
        </a:p>
      </dgm:t>
    </dgm:pt>
    <dgm:pt modelId="{EB13A00D-44A6-4AE1-AB9F-13DEA518086D}" type="sibTrans" cxnId="{DFC33E42-8BD5-46AE-A809-7389F45B7EE0}">
      <dgm:prSet/>
      <dgm:spPr/>
      <dgm:t>
        <a:bodyPr/>
        <a:lstStyle/>
        <a:p>
          <a:endParaRPr lang="en-US"/>
        </a:p>
      </dgm:t>
    </dgm:pt>
    <dgm:pt modelId="{9AEB0F70-9863-414E-9ADC-EF45A5FC71DA}">
      <dgm:prSet phldrT="[Text]"/>
      <dgm:spPr/>
      <dgm:t>
        <a:bodyPr/>
        <a:lstStyle/>
        <a:p>
          <a:r>
            <a:rPr lang="en-US" dirty="0" smtClean="0"/>
            <a:t>Consumers seek out messages which:</a:t>
          </a:r>
          <a:endParaRPr lang="en-US" dirty="0"/>
        </a:p>
      </dgm:t>
    </dgm:pt>
    <dgm:pt modelId="{9B67C074-0F57-403B-8CA9-C2FFBFA2844F}" type="parTrans" cxnId="{5596332A-EEE5-476A-875F-6C8781066454}">
      <dgm:prSet/>
      <dgm:spPr/>
      <dgm:t>
        <a:bodyPr/>
        <a:lstStyle/>
        <a:p>
          <a:endParaRPr lang="en-US"/>
        </a:p>
      </dgm:t>
    </dgm:pt>
    <dgm:pt modelId="{3DDEB9E8-9C3D-4909-B69F-CFC782630521}" type="sibTrans" cxnId="{5596332A-EEE5-476A-875F-6C8781066454}">
      <dgm:prSet/>
      <dgm:spPr/>
      <dgm:t>
        <a:bodyPr/>
        <a:lstStyle/>
        <a:p>
          <a:endParaRPr lang="en-US"/>
        </a:p>
      </dgm:t>
    </dgm:pt>
    <dgm:pt modelId="{775E22A2-AD4A-4177-A63A-050180E47972}">
      <dgm:prSet phldrT="[Text]"/>
      <dgm:spPr/>
      <dgm:t>
        <a:bodyPr/>
        <a:lstStyle/>
        <a:p>
          <a:r>
            <a:rPr lang="en-US" dirty="0" smtClean="0"/>
            <a:t>Selective Attention</a:t>
          </a:r>
          <a:endParaRPr lang="en-US" dirty="0"/>
        </a:p>
      </dgm:t>
    </dgm:pt>
    <dgm:pt modelId="{3D0D172A-FE85-4C3A-96C7-7EF707200041}" type="parTrans" cxnId="{442D68B9-97F6-4FA4-B6E1-1A1B3016459B}">
      <dgm:prSet/>
      <dgm:spPr/>
      <dgm:t>
        <a:bodyPr/>
        <a:lstStyle/>
        <a:p>
          <a:endParaRPr lang="en-US"/>
        </a:p>
      </dgm:t>
    </dgm:pt>
    <dgm:pt modelId="{2911EF3A-7B36-45B6-8A66-080DC042A7ED}" type="sibTrans" cxnId="{442D68B9-97F6-4FA4-B6E1-1A1B3016459B}">
      <dgm:prSet/>
      <dgm:spPr/>
      <dgm:t>
        <a:bodyPr/>
        <a:lstStyle/>
        <a:p>
          <a:endParaRPr lang="en-US"/>
        </a:p>
      </dgm:t>
    </dgm:pt>
    <dgm:pt modelId="{6ED92830-0959-4E92-820B-9F42AF8C2740}">
      <dgm:prSet phldrT="[Text]"/>
      <dgm:spPr/>
      <dgm:t>
        <a:bodyPr/>
        <a:lstStyle/>
        <a:p>
          <a:r>
            <a:rPr lang="en-US" dirty="0" smtClean="0"/>
            <a:t>Heightened awareness when stimuli meet their needs</a:t>
          </a:r>
          <a:endParaRPr lang="en-US" dirty="0"/>
        </a:p>
      </dgm:t>
    </dgm:pt>
    <dgm:pt modelId="{2ED6707F-6F43-481A-B990-461C281047CE}" type="parTrans" cxnId="{B1234BC0-8D61-4B1E-AC86-AE47FE61B127}">
      <dgm:prSet/>
      <dgm:spPr/>
      <dgm:t>
        <a:bodyPr/>
        <a:lstStyle/>
        <a:p>
          <a:endParaRPr lang="en-US"/>
        </a:p>
      </dgm:t>
    </dgm:pt>
    <dgm:pt modelId="{6BED6348-FEB8-4A28-8246-3941747EE16D}" type="sibTrans" cxnId="{B1234BC0-8D61-4B1E-AC86-AE47FE61B127}">
      <dgm:prSet/>
      <dgm:spPr/>
      <dgm:t>
        <a:bodyPr/>
        <a:lstStyle/>
        <a:p>
          <a:endParaRPr lang="en-US"/>
        </a:p>
      </dgm:t>
    </dgm:pt>
    <dgm:pt modelId="{1EBFC2DE-902E-4A27-94BD-9ABC397227DD}">
      <dgm:prSet phldrT="[Text]"/>
      <dgm:spPr/>
      <dgm:t>
        <a:bodyPr/>
        <a:lstStyle/>
        <a:p>
          <a:r>
            <a:rPr lang="en-US" dirty="0" smtClean="0"/>
            <a:t>Perceptual Defense</a:t>
          </a:r>
          <a:endParaRPr lang="en-US" dirty="0"/>
        </a:p>
      </dgm:t>
    </dgm:pt>
    <dgm:pt modelId="{523E9E16-D23B-4391-A386-C0321ABF9385}" type="parTrans" cxnId="{96971B5A-3733-4E71-87E1-80B41FD0D71A}">
      <dgm:prSet/>
      <dgm:spPr/>
      <dgm:t>
        <a:bodyPr/>
        <a:lstStyle/>
        <a:p>
          <a:endParaRPr lang="en-US"/>
        </a:p>
      </dgm:t>
    </dgm:pt>
    <dgm:pt modelId="{3F51EE4B-83C5-490C-BA1B-10C0408675D3}" type="sibTrans" cxnId="{96971B5A-3733-4E71-87E1-80B41FD0D71A}">
      <dgm:prSet/>
      <dgm:spPr/>
      <dgm:t>
        <a:bodyPr/>
        <a:lstStyle/>
        <a:p>
          <a:endParaRPr lang="en-US"/>
        </a:p>
      </dgm:t>
    </dgm:pt>
    <dgm:pt modelId="{E158D18C-166B-4DA3-AE66-57AD7E14F7CC}">
      <dgm:prSet phldrT="[Text]"/>
      <dgm:spPr/>
      <dgm:t>
        <a:bodyPr/>
        <a:lstStyle/>
        <a:p>
          <a:r>
            <a:rPr lang="en-US" dirty="0" smtClean="0"/>
            <a:t>Subconsciously screening out of stimuli which are psychologically threatening</a:t>
          </a:r>
          <a:endParaRPr lang="en-US" dirty="0"/>
        </a:p>
      </dgm:t>
    </dgm:pt>
    <dgm:pt modelId="{CFCD7793-20F7-4DF8-8F9E-9578953C92B1}" type="parTrans" cxnId="{5C48AE15-ADA1-41C0-A494-72F795A6F34F}">
      <dgm:prSet/>
      <dgm:spPr/>
      <dgm:t>
        <a:bodyPr/>
        <a:lstStyle/>
        <a:p>
          <a:endParaRPr lang="en-US"/>
        </a:p>
      </dgm:t>
    </dgm:pt>
    <dgm:pt modelId="{EAC4992A-F1D5-479F-BE57-14E5BF9A170B}" type="sibTrans" cxnId="{5C48AE15-ADA1-41C0-A494-72F795A6F34F}">
      <dgm:prSet/>
      <dgm:spPr/>
      <dgm:t>
        <a:bodyPr/>
        <a:lstStyle/>
        <a:p>
          <a:endParaRPr lang="en-US"/>
        </a:p>
      </dgm:t>
    </dgm:pt>
    <dgm:pt modelId="{F5FBA3DC-DF0D-4335-BA87-71B526B4B9DB}">
      <dgm:prSet/>
      <dgm:spPr/>
      <dgm:t>
        <a:bodyPr/>
        <a:lstStyle/>
        <a:p>
          <a:r>
            <a:rPr lang="en-US" dirty="0" smtClean="0"/>
            <a:t>Are pleasant</a:t>
          </a:r>
          <a:endParaRPr lang="en-US" dirty="0"/>
        </a:p>
      </dgm:t>
    </dgm:pt>
    <dgm:pt modelId="{71BF6A72-9A70-4604-81EE-25F7B635C635}" type="parTrans" cxnId="{B31DABF9-C957-4652-B855-A8A543F386AA}">
      <dgm:prSet/>
      <dgm:spPr/>
      <dgm:t>
        <a:bodyPr/>
        <a:lstStyle/>
        <a:p>
          <a:endParaRPr lang="en-US"/>
        </a:p>
      </dgm:t>
    </dgm:pt>
    <dgm:pt modelId="{53DB0706-F5E1-45DF-BEA5-DF397D462089}" type="sibTrans" cxnId="{B31DABF9-C957-4652-B855-A8A543F386AA}">
      <dgm:prSet/>
      <dgm:spPr/>
      <dgm:t>
        <a:bodyPr/>
        <a:lstStyle/>
        <a:p>
          <a:endParaRPr lang="en-US"/>
        </a:p>
      </dgm:t>
    </dgm:pt>
    <dgm:pt modelId="{49A0A189-DD2F-4E7E-9F81-3FFDAB41DD77}">
      <dgm:prSet/>
      <dgm:spPr/>
      <dgm:t>
        <a:bodyPr/>
        <a:lstStyle/>
        <a:p>
          <a:r>
            <a:rPr lang="en-US" dirty="0" smtClean="0"/>
            <a:t>They can sympathize</a:t>
          </a:r>
          <a:endParaRPr lang="en-US" dirty="0"/>
        </a:p>
      </dgm:t>
    </dgm:pt>
    <dgm:pt modelId="{C1C16335-F1DC-4A00-827A-D294CE38171B}" type="parTrans" cxnId="{835792C5-0CBB-4563-A5DE-3CC1B48DB1F6}">
      <dgm:prSet/>
      <dgm:spPr/>
      <dgm:t>
        <a:bodyPr/>
        <a:lstStyle/>
        <a:p>
          <a:endParaRPr lang="en-US"/>
        </a:p>
      </dgm:t>
    </dgm:pt>
    <dgm:pt modelId="{DF78082A-DC06-4A72-A784-5F2E568E72C6}" type="sibTrans" cxnId="{835792C5-0CBB-4563-A5DE-3CC1B48DB1F6}">
      <dgm:prSet/>
      <dgm:spPr/>
      <dgm:t>
        <a:bodyPr/>
        <a:lstStyle/>
        <a:p>
          <a:endParaRPr lang="en-US"/>
        </a:p>
      </dgm:t>
    </dgm:pt>
    <dgm:pt modelId="{B0945DC0-B0C4-4946-ADD2-8730495D1321}">
      <dgm:prSet/>
      <dgm:spPr/>
      <dgm:t>
        <a:bodyPr/>
        <a:lstStyle/>
        <a:p>
          <a:r>
            <a:rPr lang="en-US" dirty="0" smtClean="0"/>
            <a:t>Reassure them of good purchases</a:t>
          </a:r>
          <a:endParaRPr lang="en-US" dirty="0"/>
        </a:p>
      </dgm:t>
    </dgm:pt>
    <dgm:pt modelId="{DADE031E-B881-46EB-AA5C-99BD5D298C7B}" type="parTrans" cxnId="{437B6917-C0BA-423D-9CD4-3C00C5A6D873}">
      <dgm:prSet/>
      <dgm:spPr/>
      <dgm:t>
        <a:bodyPr/>
        <a:lstStyle/>
        <a:p>
          <a:endParaRPr lang="en-US"/>
        </a:p>
      </dgm:t>
    </dgm:pt>
    <dgm:pt modelId="{3EBEFE45-2DC4-4B8B-8EED-D6816BA3DC96}" type="sibTrans" cxnId="{437B6917-C0BA-423D-9CD4-3C00C5A6D873}">
      <dgm:prSet/>
      <dgm:spPr/>
      <dgm:t>
        <a:bodyPr/>
        <a:lstStyle/>
        <a:p>
          <a:endParaRPr lang="en-US"/>
        </a:p>
      </dgm:t>
    </dgm:pt>
    <dgm:pt modelId="{3240FD4B-9A7E-43C6-8064-876690DD60DF}">
      <dgm:prSet/>
      <dgm:spPr/>
      <dgm:t>
        <a:bodyPr/>
        <a:lstStyle/>
        <a:p>
          <a:r>
            <a:rPr lang="en-US" dirty="0" smtClean="0"/>
            <a:t>Consumers prefer different messages and medium</a:t>
          </a:r>
          <a:endParaRPr lang="en-US" dirty="0"/>
        </a:p>
      </dgm:t>
    </dgm:pt>
    <dgm:pt modelId="{D1BF3E0E-B8F4-4BEE-BC8D-DE2EB4951D5F}" type="parTrans" cxnId="{63BC7C87-215E-412D-8202-E05EA7020B62}">
      <dgm:prSet/>
      <dgm:spPr/>
      <dgm:t>
        <a:bodyPr/>
        <a:lstStyle/>
        <a:p>
          <a:endParaRPr lang="en-US"/>
        </a:p>
      </dgm:t>
    </dgm:pt>
    <dgm:pt modelId="{02576A26-B62D-4454-A6A9-80877F06A8CB}" type="sibTrans" cxnId="{63BC7C87-215E-412D-8202-E05EA7020B62}">
      <dgm:prSet/>
      <dgm:spPr/>
      <dgm:t>
        <a:bodyPr/>
        <a:lstStyle/>
        <a:p>
          <a:endParaRPr lang="en-US"/>
        </a:p>
      </dgm:t>
    </dgm:pt>
    <dgm:pt modelId="{EA467F93-9967-4C52-B92E-E8F35BD35919}">
      <dgm:prSet/>
      <dgm:spPr/>
      <dgm:t>
        <a:bodyPr/>
        <a:lstStyle/>
        <a:p>
          <a:r>
            <a:rPr lang="en-US" dirty="0" smtClean="0"/>
            <a:t>Perceptual Blocking</a:t>
          </a:r>
          <a:endParaRPr lang="en-US" dirty="0"/>
        </a:p>
      </dgm:t>
    </dgm:pt>
    <dgm:pt modelId="{3FC8ED92-2C1C-4B6D-986F-0B751CB45F26}" type="parTrans" cxnId="{6A19A58C-B0E4-437B-9305-B94DD5DED96B}">
      <dgm:prSet/>
      <dgm:spPr/>
      <dgm:t>
        <a:bodyPr/>
        <a:lstStyle/>
        <a:p>
          <a:endParaRPr lang="en-US"/>
        </a:p>
      </dgm:t>
    </dgm:pt>
    <dgm:pt modelId="{FB053DEF-D435-490D-AF1A-3D4306208B1B}" type="sibTrans" cxnId="{6A19A58C-B0E4-437B-9305-B94DD5DED96B}">
      <dgm:prSet/>
      <dgm:spPr/>
      <dgm:t>
        <a:bodyPr/>
        <a:lstStyle/>
        <a:p>
          <a:endParaRPr lang="en-US"/>
        </a:p>
      </dgm:t>
    </dgm:pt>
    <dgm:pt modelId="{A4E58DD6-7F73-44CD-A905-1757AC1B909B}">
      <dgm:prSet/>
      <dgm:spPr/>
      <dgm:t>
        <a:bodyPr/>
        <a:lstStyle/>
        <a:p>
          <a:r>
            <a:rPr lang="en-US" dirty="0" smtClean="0"/>
            <a:t>Consumers avoid being bombarded by:</a:t>
          </a:r>
          <a:endParaRPr lang="en-US" dirty="0"/>
        </a:p>
      </dgm:t>
    </dgm:pt>
    <dgm:pt modelId="{8229E021-7C06-4FA4-862D-B616D8876976}" type="parTrans" cxnId="{41809D71-68A3-43BE-8A9B-3DAF87625689}">
      <dgm:prSet/>
      <dgm:spPr/>
      <dgm:t>
        <a:bodyPr/>
        <a:lstStyle/>
        <a:p>
          <a:endParaRPr lang="en-US"/>
        </a:p>
      </dgm:t>
    </dgm:pt>
    <dgm:pt modelId="{2F3FFA6B-976E-48FE-988C-C3968ACFA87B}" type="sibTrans" cxnId="{41809D71-68A3-43BE-8A9B-3DAF87625689}">
      <dgm:prSet/>
      <dgm:spPr/>
      <dgm:t>
        <a:bodyPr/>
        <a:lstStyle/>
        <a:p>
          <a:endParaRPr lang="en-US"/>
        </a:p>
      </dgm:t>
    </dgm:pt>
    <dgm:pt modelId="{2F7DC621-2F93-434D-A7A8-EF24E5924324}">
      <dgm:prSet/>
      <dgm:spPr/>
      <dgm:t>
        <a:bodyPr/>
        <a:lstStyle/>
        <a:p>
          <a:r>
            <a:rPr lang="en-US" dirty="0" smtClean="0"/>
            <a:t>Tuning out</a:t>
          </a:r>
          <a:endParaRPr lang="en-US" dirty="0"/>
        </a:p>
      </dgm:t>
    </dgm:pt>
    <dgm:pt modelId="{DA9D1DBF-7A63-488F-B9AB-E0F4A6B7D9F7}" type="parTrans" cxnId="{D9EE5D13-47DB-4E57-94EE-74AFD25A57A6}">
      <dgm:prSet/>
      <dgm:spPr/>
      <dgm:t>
        <a:bodyPr/>
        <a:lstStyle/>
        <a:p>
          <a:endParaRPr lang="en-US"/>
        </a:p>
      </dgm:t>
    </dgm:pt>
    <dgm:pt modelId="{8F8F4CF1-7E06-4A79-9F12-541BAB8BBEAE}" type="sibTrans" cxnId="{D9EE5D13-47DB-4E57-94EE-74AFD25A57A6}">
      <dgm:prSet/>
      <dgm:spPr/>
      <dgm:t>
        <a:bodyPr/>
        <a:lstStyle/>
        <a:p>
          <a:endParaRPr lang="en-US"/>
        </a:p>
      </dgm:t>
    </dgm:pt>
    <dgm:pt modelId="{519FCA1D-59B2-4DBF-A323-4585597AA4E0}">
      <dgm:prSet/>
      <dgm:spPr/>
      <dgm:t>
        <a:bodyPr/>
        <a:lstStyle/>
        <a:p>
          <a:r>
            <a:rPr lang="en-US" dirty="0" smtClean="0"/>
            <a:t>TiVo</a:t>
          </a:r>
          <a:endParaRPr lang="en-US" dirty="0"/>
        </a:p>
      </dgm:t>
    </dgm:pt>
    <dgm:pt modelId="{020E27A2-618E-4EBE-AA58-B4EFAEDA9A73}" type="parTrans" cxnId="{303BA0A5-2AB9-4B65-B677-956E48A8DA8D}">
      <dgm:prSet/>
      <dgm:spPr/>
      <dgm:t>
        <a:bodyPr/>
        <a:lstStyle/>
        <a:p>
          <a:endParaRPr lang="en-US"/>
        </a:p>
      </dgm:t>
    </dgm:pt>
    <dgm:pt modelId="{5F810234-9DE0-4D1A-9C98-EEC23C51E8B8}" type="sibTrans" cxnId="{303BA0A5-2AB9-4B65-B677-956E48A8DA8D}">
      <dgm:prSet/>
      <dgm:spPr/>
      <dgm:t>
        <a:bodyPr/>
        <a:lstStyle/>
        <a:p>
          <a:endParaRPr lang="en-US"/>
        </a:p>
      </dgm:t>
    </dgm:pt>
    <dgm:pt modelId="{31321D31-6F33-417D-AF06-34713BFA1156}">
      <dgm:prSet/>
      <dgm:spPr/>
      <dgm:t>
        <a:bodyPr/>
        <a:lstStyle/>
        <a:p>
          <a:r>
            <a:rPr lang="en-US" dirty="0" smtClean="0"/>
            <a:t>Actively avoid painful ones</a:t>
          </a:r>
          <a:endParaRPr lang="en-US" dirty="0"/>
        </a:p>
      </dgm:t>
    </dgm:pt>
    <dgm:pt modelId="{7FCB9158-E222-4878-A59E-F39936860FA5}" type="parTrans" cxnId="{1D22DEC4-05DA-46AF-B61C-9BB865B35575}">
      <dgm:prSet/>
      <dgm:spPr/>
      <dgm:t>
        <a:bodyPr/>
        <a:lstStyle/>
        <a:p>
          <a:endParaRPr lang="en-US"/>
        </a:p>
      </dgm:t>
    </dgm:pt>
    <dgm:pt modelId="{60F8A1D5-C7DA-489A-8B5A-1DD487BECDB9}" type="sibTrans" cxnId="{1D22DEC4-05DA-46AF-B61C-9BB865B35575}">
      <dgm:prSet/>
      <dgm:spPr/>
      <dgm:t>
        <a:bodyPr/>
        <a:lstStyle/>
        <a:p>
          <a:endParaRPr lang="en-US"/>
        </a:p>
      </dgm:t>
    </dgm:pt>
    <dgm:pt modelId="{E788A6BD-E60C-4F3A-8A21-E52C79A1F0EB}" type="pres">
      <dgm:prSet presAssocID="{7D722AEC-95ED-4C4F-A935-3CD87133113B}" presName="Name0" presStyleCnt="0">
        <dgm:presLayoutVars>
          <dgm:dir/>
          <dgm:animLvl val="lvl"/>
          <dgm:resizeHandles val="exact"/>
        </dgm:presLayoutVars>
      </dgm:prSet>
      <dgm:spPr/>
      <dgm:t>
        <a:bodyPr/>
        <a:lstStyle/>
        <a:p>
          <a:endParaRPr lang="en-GB"/>
        </a:p>
      </dgm:t>
    </dgm:pt>
    <dgm:pt modelId="{5A355537-D3AB-4D96-B85D-4E2E0263DC61}" type="pres">
      <dgm:prSet presAssocID="{7E7E0152-D78D-4278-A56B-A616EA22B854}" presName="composite" presStyleCnt="0"/>
      <dgm:spPr/>
    </dgm:pt>
    <dgm:pt modelId="{3AD5E0FD-9B7C-4AEB-9777-DA9B0D8F7096}" type="pres">
      <dgm:prSet presAssocID="{7E7E0152-D78D-4278-A56B-A616EA22B854}" presName="parTx" presStyleLbl="alignNode1" presStyleIdx="0" presStyleCnt="4">
        <dgm:presLayoutVars>
          <dgm:chMax val="0"/>
          <dgm:chPref val="0"/>
          <dgm:bulletEnabled val="1"/>
        </dgm:presLayoutVars>
      </dgm:prSet>
      <dgm:spPr/>
      <dgm:t>
        <a:bodyPr/>
        <a:lstStyle/>
        <a:p>
          <a:endParaRPr lang="en-US"/>
        </a:p>
      </dgm:t>
    </dgm:pt>
    <dgm:pt modelId="{2064E6B3-4879-4563-A9B9-534BD9EC48AB}" type="pres">
      <dgm:prSet presAssocID="{7E7E0152-D78D-4278-A56B-A616EA22B854}" presName="desTx" presStyleLbl="alignAccFollowNode1" presStyleIdx="0" presStyleCnt="4">
        <dgm:presLayoutVars>
          <dgm:bulletEnabled val="1"/>
        </dgm:presLayoutVars>
      </dgm:prSet>
      <dgm:spPr/>
      <dgm:t>
        <a:bodyPr/>
        <a:lstStyle/>
        <a:p>
          <a:endParaRPr lang="en-US"/>
        </a:p>
      </dgm:t>
    </dgm:pt>
    <dgm:pt modelId="{9B0707F9-A0C7-4C77-B8B1-2FBC8F880324}" type="pres">
      <dgm:prSet presAssocID="{EB13A00D-44A6-4AE1-AB9F-13DEA518086D}" presName="space" presStyleCnt="0"/>
      <dgm:spPr/>
    </dgm:pt>
    <dgm:pt modelId="{9C6CEBE7-D806-4753-9EEE-7212E7883A42}" type="pres">
      <dgm:prSet presAssocID="{775E22A2-AD4A-4177-A63A-050180E47972}" presName="composite" presStyleCnt="0"/>
      <dgm:spPr/>
    </dgm:pt>
    <dgm:pt modelId="{1B98A1AE-578D-46E2-8DE0-81E3CE8B86AE}" type="pres">
      <dgm:prSet presAssocID="{775E22A2-AD4A-4177-A63A-050180E47972}" presName="parTx" presStyleLbl="alignNode1" presStyleIdx="1" presStyleCnt="4">
        <dgm:presLayoutVars>
          <dgm:chMax val="0"/>
          <dgm:chPref val="0"/>
          <dgm:bulletEnabled val="1"/>
        </dgm:presLayoutVars>
      </dgm:prSet>
      <dgm:spPr/>
      <dgm:t>
        <a:bodyPr/>
        <a:lstStyle/>
        <a:p>
          <a:endParaRPr lang="en-US"/>
        </a:p>
      </dgm:t>
    </dgm:pt>
    <dgm:pt modelId="{FABCC57F-CC6D-4443-8966-58342E77B3AB}" type="pres">
      <dgm:prSet presAssocID="{775E22A2-AD4A-4177-A63A-050180E47972}" presName="desTx" presStyleLbl="alignAccFollowNode1" presStyleIdx="1" presStyleCnt="4">
        <dgm:presLayoutVars>
          <dgm:bulletEnabled val="1"/>
        </dgm:presLayoutVars>
      </dgm:prSet>
      <dgm:spPr/>
      <dgm:t>
        <a:bodyPr/>
        <a:lstStyle/>
        <a:p>
          <a:endParaRPr lang="en-US"/>
        </a:p>
      </dgm:t>
    </dgm:pt>
    <dgm:pt modelId="{D19C493A-F544-42A7-887C-1F4DBA85E94B}" type="pres">
      <dgm:prSet presAssocID="{2911EF3A-7B36-45B6-8A66-080DC042A7ED}" presName="space" presStyleCnt="0"/>
      <dgm:spPr/>
    </dgm:pt>
    <dgm:pt modelId="{6597BF08-2E4F-4F14-B40F-4184728633CF}" type="pres">
      <dgm:prSet presAssocID="{1EBFC2DE-902E-4A27-94BD-9ABC397227DD}" presName="composite" presStyleCnt="0"/>
      <dgm:spPr/>
    </dgm:pt>
    <dgm:pt modelId="{0AA28049-8DA7-4FC1-869D-1B91EE87540D}" type="pres">
      <dgm:prSet presAssocID="{1EBFC2DE-902E-4A27-94BD-9ABC397227DD}" presName="parTx" presStyleLbl="alignNode1" presStyleIdx="2" presStyleCnt="4">
        <dgm:presLayoutVars>
          <dgm:chMax val="0"/>
          <dgm:chPref val="0"/>
          <dgm:bulletEnabled val="1"/>
        </dgm:presLayoutVars>
      </dgm:prSet>
      <dgm:spPr/>
      <dgm:t>
        <a:bodyPr/>
        <a:lstStyle/>
        <a:p>
          <a:endParaRPr lang="en-US"/>
        </a:p>
      </dgm:t>
    </dgm:pt>
    <dgm:pt modelId="{0FC374EB-5B99-4577-8EC1-E75D20934483}" type="pres">
      <dgm:prSet presAssocID="{1EBFC2DE-902E-4A27-94BD-9ABC397227DD}" presName="desTx" presStyleLbl="alignAccFollowNode1" presStyleIdx="2" presStyleCnt="4">
        <dgm:presLayoutVars>
          <dgm:bulletEnabled val="1"/>
        </dgm:presLayoutVars>
      </dgm:prSet>
      <dgm:spPr/>
      <dgm:t>
        <a:bodyPr/>
        <a:lstStyle/>
        <a:p>
          <a:endParaRPr lang="en-US"/>
        </a:p>
      </dgm:t>
    </dgm:pt>
    <dgm:pt modelId="{F0BB0F59-65D7-4797-A011-25E63AC2B178}" type="pres">
      <dgm:prSet presAssocID="{3F51EE4B-83C5-490C-BA1B-10C0408675D3}" presName="space" presStyleCnt="0"/>
      <dgm:spPr/>
    </dgm:pt>
    <dgm:pt modelId="{AE7191BF-0717-4DC0-8930-95033C56D2F5}" type="pres">
      <dgm:prSet presAssocID="{EA467F93-9967-4C52-B92E-E8F35BD35919}" presName="composite" presStyleCnt="0"/>
      <dgm:spPr/>
    </dgm:pt>
    <dgm:pt modelId="{B859F9F4-C54B-412E-8235-65F5D759319E}" type="pres">
      <dgm:prSet presAssocID="{EA467F93-9967-4C52-B92E-E8F35BD35919}" presName="parTx" presStyleLbl="alignNode1" presStyleIdx="3" presStyleCnt="4">
        <dgm:presLayoutVars>
          <dgm:chMax val="0"/>
          <dgm:chPref val="0"/>
          <dgm:bulletEnabled val="1"/>
        </dgm:presLayoutVars>
      </dgm:prSet>
      <dgm:spPr/>
      <dgm:t>
        <a:bodyPr/>
        <a:lstStyle/>
        <a:p>
          <a:endParaRPr lang="en-GB"/>
        </a:p>
      </dgm:t>
    </dgm:pt>
    <dgm:pt modelId="{C57F0ADF-AF83-42A1-AB0C-BB3D8650B283}" type="pres">
      <dgm:prSet presAssocID="{EA467F93-9967-4C52-B92E-E8F35BD35919}" presName="desTx" presStyleLbl="alignAccFollowNode1" presStyleIdx="3" presStyleCnt="4">
        <dgm:presLayoutVars>
          <dgm:bulletEnabled val="1"/>
        </dgm:presLayoutVars>
      </dgm:prSet>
      <dgm:spPr/>
      <dgm:t>
        <a:bodyPr/>
        <a:lstStyle/>
        <a:p>
          <a:endParaRPr lang="en-GB"/>
        </a:p>
      </dgm:t>
    </dgm:pt>
  </dgm:ptLst>
  <dgm:cxnLst>
    <dgm:cxn modelId="{CF34A8D3-2AD8-4B0E-B8A2-2E68EE17B925}" type="presOf" srcId="{6ED92830-0959-4E92-820B-9F42AF8C2740}" destId="{FABCC57F-CC6D-4443-8966-58342E77B3AB}" srcOrd="0" destOrd="0" presId="urn:microsoft.com/office/officeart/2005/8/layout/hList1"/>
    <dgm:cxn modelId="{883CEC21-D939-4249-BA56-7A301EBC8D18}" type="presOf" srcId="{B0945DC0-B0C4-4946-ADD2-8730495D1321}" destId="{2064E6B3-4879-4563-A9B9-534BD9EC48AB}" srcOrd="0" destOrd="3" presId="urn:microsoft.com/office/officeart/2005/8/layout/hList1"/>
    <dgm:cxn modelId="{442D68B9-97F6-4FA4-B6E1-1A1B3016459B}" srcId="{7D722AEC-95ED-4C4F-A935-3CD87133113B}" destId="{775E22A2-AD4A-4177-A63A-050180E47972}" srcOrd="1" destOrd="0" parTransId="{3D0D172A-FE85-4C3A-96C7-7EF707200041}" sibTransId="{2911EF3A-7B36-45B6-8A66-080DC042A7ED}"/>
    <dgm:cxn modelId="{648D4954-98E5-4816-B273-C3293A03E257}" type="presOf" srcId="{F5FBA3DC-DF0D-4335-BA87-71B526B4B9DB}" destId="{2064E6B3-4879-4563-A9B9-534BD9EC48AB}" srcOrd="0" destOrd="1" presId="urn:microsoft.com/office/officeart/2005/8/layout/hList1"/>
    <dgm:cxn modelId="{33E1F952-930C-465A-B5C6-BA2684E3C30E}" type="presOf" srcId="{49A0A189-DD2F-4E7E-9F81-3FFDAB41DD77}" destId="{2064E6B3-4879-4563-A9B9-534BD9EC48AB}" srcOrd="0" destOrd="2" presId="urn:microsoft.com/office/officeart/2005/8/layout/hList1"/>
    <dgm:cxn modelId="{7B9BEED5-3C03-4512-AA26-A1F6186FACFD}" type="presOf" srcId="{EA467F93-9967-4C52-B92E-E8F35BD35919}" destId="{B859F9F4-C54B-412E-8235-65F5D759319E}" srcOrd="0" destOrd="0" presId="urn:microsoft.com/office/officeart/2005/8/layout/hList1"/>
    <dgm:cxn modelId="{41809D71-68A3-43BE-8A9B-3DAF87625689}" srcId="{EA467F93-9967-4C52-B92E-E8F35BD35919}" destId="{A4E58DD6-7F73-44CD-A905-1757AC1B909B}" srcOrd="0" destOrd="0" parTransId="{8229E021-7C06-4FA4-862D-B616D8876976}" sibTransId="{2F3FFA6B-976E-48FE-988C-C3968ACFA87B}"/>
    <dgm:cxn modelId="{B1234BC0-8D61-4B1E-AC86-AE47FE61B127}" srcId="{775E22A2-AD4A-4177-A63A-050180E47972}" destId="{6ED92830-0959-4E92-820B-9F42AF8C2740}" srcOrd="0" destOrd="0" parTransId="{2ED6707F-6F43-481A-B990-461C281047CE}" sibTransId="{6BED6348-FEB8-4A28-8246-3941747EE16D}"/>
    <dgm:cxn modelId="{2CC8DBE3-3312-4F6E-8B24-551C91613385}" type="presOf" srcId="{7D722AEC-95ED-4C4F-A935-3CD87133113B}" destId="{E788A6BD-E60C-4F3A-8A21-E52C79A1F0EB}" srcOrd="0" destOrd="0" presId="urn:microsoft.com/office/officeart/2005/8/layout/hList1"/>
    <dgm:cxn modelId="{5596332A-EEE5-476A-875F-6C8781066454}" srcId="{7E7E0152-D78D-4278-A56B-A616EA22B854}" destId="{9AEB0F70-9863-414E-9ADC-EF45A5FC71DA}" srcOrd="0" destOrd="0" parTransId="{9B67C074-0F57-403B-8CA9-C2FFBFA2844F}" sibTransId="{3DDEB9E8-9C3D-4909-B69F-CFC782630521}"/>
    <dgm:cxn modelId="{F956B954-59EC-4CB8-91DA-F1D2194FE4FC}" type="presOf" srcId="{E158D18C-166B-4DA3-AE66-57AD7E14F7CC}" destId="{0FC374EB-5B99-4577-8EC1-E75D20934483}" srcOrd="0" destOrd="0" presId="urn:microsoft.com/office/officeart/2005/8/layout/hList1"/>
    <dgm:cxn modelId="{1D22DEC4-05DA-46AF-B61C-9BB865B35575}" srcId="{9AEB0F70-9863-414E-9ADC-EF45A5FC71DA}" destId="{31321D31-6F33-417D-AF06-34713BFA1156}" srcOrd="3" destOrd="0" parTransId="{7FCB9158-E222-4878-A59E-F39936860FA5}" sibTransId="{60F8A1D5-C7DA-489A-8B5A-1DD487BECDB9}"/>
    <dgm:cxn modelId="{CACF45CA-B448-4DF4-9A65-172714691AAD}" type="presOf" srcId="{2F7DC621-2F93-434D-A7A8-EF24E5924324}" destId="{C57F0ADF-AF83-42A1-AB0C-BB3D8650B283}" srcOrd="0" destOrd="1" presId="urn:microsoft.com/office/officeart/2005/8/layout/hList1"/>
    <dgm:cxn modelId="{1D99ACE3-89F5-457E-93E4-93D73ECF4D17}" type="presOf" srcId="{3240FD4B-9A7E-43C6-8064-876690DD60DF}" destId="{FABCC57F-CC6D-4443-8966-58342E77B3AB}" srcOrd="0" destOrd="1" presId="urn:microsoft.com/office/officeart/2005/8/layout/hList1"/>
    <dgm:cxn modelId="{B31DABF9-C957-4652-B855-A8A543F386AA}" srcId="{9AEB0F70-9863-414E-9ADC-EF45A5FC71DA}" destId="{F5FBA3DC-DF0D-4335-BA87-71B526B4B9DB}" srcOrd="0" destOrd="0" parTransId="{71BF6A72-9A70-4604-81EE-25F7B635C635}" sibTransId="{53DB0706-F5E1-45DF-BEA5-DF397D462089}"/>
    <dgm:cxn modelId="{96971B5A-3733-4E71-87E1-80B41FD0D71A}" srcId="{7D722AEC-95ED-4C4F-A935-3CD87133113B}" destId="{1EBFC2DE-902E-4A27-94BD-9ABC397227DD}" srcOrd="2" destOrd="0" parTransId="{523E9E16-D23B-4391-A386-C0321ABF9385}" sibTransId="{3F51EE4B-83C5-490C-BA1B-10C0408675D3}"/>
    <dgm:cxn modelId="{6A19A58C-B0E4-437B-9305-B94DD5DED96B}" srcId="{7D722AEC-95ED-4C4F-A935-3CD87133113B}" destId="{EA467F93-9967-4C52-B92E-E8F35BD35919}" srcOrd="3" destOrd="0" parTransId="{3FC8ED92-2C1C-4B6D-986F-0B751CB45F26}" sibTransId="{FB053DEF-D435-490D-AF1A-3D4306208B1B}"/>
    <dgm:cxn modelId="{0932AB25-562C-48BD-A98E-11130A444268}" type="presOf" srcId="{7E7E0152-D78D-4278-A56B-A616EA22B854}" destId="{3AD5E0FD-9B7C-4AEB-9777-DA9B0D8F7096}" srcOrd="0" destOrd="0" presId="urn:microsoft.com/office/officeart/2005/8/layout/hList1"/>
    <dgm:cxn modelId="{43E078C3-BA80-4073-8A7E-CFBF5D957470}" type="presOf" srcId="{519FCA1D-59B2-4DBF-A323-4585597AA4E0}" destId="{C57F0ADF-AF83-42A1-AB0C-BB3D8650B283}" srcOrd="0" destOrd="2" presId="urn:microsoft.com/office/officeart/2005/8/layout/hList1"/>
    <dgm:cxn modelId="{A5DAC6C0-7BA8-4848-9F87-CD6489CD0FF7}" type="presOf" srcId="{1EBFC2DE-902E-4A27-94BD-9ABC397227DD}" destId="{0AA28049-8DA7-4FC1-869D-1B91EE87540D}" srcOrd="0" destOrd="0" presId="urn:microsoft.com/office/officeart/2005/8/layout/hList1"/>
    <dgm:cxn modelId="{4748CDF8-424A-4029-9E14-9A6A5E77C90E}" type="presOf" srcId="{31321D31-6F33-417D-AF06-34713BFA1156}" destId="{2064E6B3-4879-4563-A9B9-534BD9EC48AB}" srcOrd="0" destOrd="4" presId="urn:microsoft.com/office/officeart/2005/8/layout/hList1"/>
    <dgm:cxn modelId="{39F8EFD0-E20B-4066-B2B4-0787B91CC5F8}" type="presOf" srcId="{9AEB0F70-9863-414E-9ADC-EF45A5FC71DA}" destId="{2064E6B3-4879-4563-A9B9-534BD9EC48AB}" srcOrd="0" destOrd="0" presId="urn:microsoft.com/office/officeart/2005/8/layout/hList1"/>
    <dgm:cxn modelId="{D156164D-D281-4D1C-8603-60728B3EC52D}" type="presOf" srcId="{A4E58DD6-7F73-44CD-A905-1757AC1B909B}" destId="{C57F0ADF-AF83-42A1-AB0C-BB3D8650B283}" srcOrd="0" destOrd="0" presId="urn:microsoft.com/office/officeart/2005/8/layout/hList1"/>
    <dgm:cxn modelId="{63BC7C87-215E-412D-8202-E05EA7020B62}" srcId="{775E22A2-AD4A-4177-A63A-050180E47972}" destId="{3240FD4B-9A7E-43C6-8064-876690DD60DF}" srcOrd="1" destOrd="0" parTransId="{D1BF3E0E-B8F4-4BEE-BC8D-DE2EB4951D5F}" sibTransId="{02576A26-B62D-4454-A6A9-80877F06A8CB}"/>
    <dgm:cxn modelId="{437B6917-C0BA-423D-9CD4-3C00C5A6D873}" srcId="{9AEB0F70-9863-414E-9ADC-EF45A5FC71DA}" destId="{B0945DC0-B0C4-4946-ADD2-8730495D1321}" srcOrd="2" destOrd="0" parTransId="{DADE031E-B881-46EB-AA5C-99BD5D298C7B}" sibTransId="{3EBEFE45-2DC4-4B8B-8EED-D6816BA3DC96}"/>
    <dgm:cxn modelId="{5C48AE15-ADA1-41C0-A494-72F795A6F34F}" srcId="{1EBFC2DE-902E-4A27-94BD-9ABC397227DD}" destId="{E158D18C-166B-4DA3-AE66-57AD7E14F7CC}" srcOrd="0" destOrd="0" parTransId="{CFCD7793-20F7-4DF8-8F9E-9578953C92B1}" sibTransId="{EAC4992A-F1D5-479F-BE57-14E5BF9A170B}"/>
    <dgm:cxn modelId="{DFC33E42-8BD5-46AE-A809-7389F45B7EE0}" srcId="{7D722AEC-95ED-4C4F-A935-3CD87133113B}" destId="{7E7E0152-D78D-4278-A56B-A616EA22B854}" srcOrd="0" destOrd="0" parTransId="{5F8E079D-A5E4-45F4-B927-B5B4EC334A8D}" sibTransId="{EB13A00D-44A6-4AE1-AB9F-13DEA518086D}"/>
    <dgm:cxn modelId="{835792C5-0CBB-4563-A5DE-3CC1B48DB1F6}" srcId="{9AEB0F70-9863-414E-9ADC-EF45A5FC71DA}" destId="{49A0A189-DD2F-4E7E-9F81-3FFDAB41DD77}" srcOrd="1" destOrd="0" parTransId="{C1C16335-F1DC-4A00-827A-D294CE38171B}" sibTransId="{DF78082A-DC06-4A72-A784-5F2E568E72C6}"/>
    <dgm:cxn modelId="{6130B58E-8D83-4EF6-8CFA-06AFBF87CFBA}" type="presOf" srcId="{775E22A2-AD4A-4177-A63A-050180E47972}" destId="{1B98A1AE-578D-46E2-8DE0-81E3CE8B86AE}" srcOrd="0" destOrd="0" presId="urn:microsoft.com/office/officeart/2005/8/layout/hList1"/>
    <dgm:cxn modelId="{D9EE5D13-47DB-4E57-94EE-74AFD25A57A6}" srcId="{A4E58DD6-7F73-44CD-A905-1757AC1B909B}" destId="{2F7DC621-2F93-434D-A7A8-EF24E5924324}" srcOrd="0" destOrd="0" parTransId="{DA9D1DBF-7A63-488F-B9AB-E0F4A6B7D9F7}" sibTransId="{8F8F4CF1-7E06-4A79-9F12-541BAB8BBEAE}"/>
    <dgm:cxn modelId="{303BA0A5-2AB9-4B65-B677-956E48A8DA8D}" srcId="{A4E58DD6-7F73-44CD-A905-1757AC1B909B}" destId="{519FCA1D-59B2-4DBF-A323-4585597AA4E0}" srcOrd="1" destOrd="0" parTransId="{020E27A2-618E-4EBE-AA58-B4EFAEDA9A73}" sibTransId="{5F810234-9DE0-4D1A-9C98-EEC23C51E8B8}"/>
    <dgm:cxn modelId="{B3D7DE46-43EA-43D4-AC3B-89F0A16D7803}" type="presParOf" srcId="{E788A6BD-E60C-4F3A-8A21-E52C79A1F0EB}" destId="{5A355537-D3AB-4D96-B85D-4E2E0263DC61}" srcOrd="0" destOrd="0" presId="urn:microsoft.com/office/officeart/2005/8/layout/hList1"/>
    <dgm:cxn modelId="{755A6D1F-499F-4962-9854-628968A861FD}" type="presParOf" srcId="{5A355537-D3AB-4D96-B85D-4E2E0263DC61}" destId="{3AD5E0FD-9B7C-4AEB-9777-DA9B0D8F7096}" srcOrd="0" destOrd="0" presId="urn:microsoft.com/office/officeart/2005/8/layout/hList1"/>
    <dgm:cxn modelId="{F03B1165-8122-42C9-B8A1-5F96D40CB743}" type="presParOf" srcId="{5A355537-D3AB-4D96-B85D-4E2E0263DC61}" destId="{2064E6B3-4879-4563-A9B9-534BD9EC48AB}" srcOrd="1" destOrd="0" presId="urn:microsoft.com/office/officeart/2005/8/layout/hList1"/>
    <dgm:cxn modelId="{659883DB-D012-43F8-BCF1-E5682A018D1F}" type="presParOf" srcId="{E788A6BD-E60C-4F3A-8A21-E52C79A1F0EB}" destId="{9B0707F9-A0C7-4C77-B8B1-2FBC8F880324}" srcOrd="1" destOrd="0" presId="urn:microsoft.com/office/officeart/2005/8/layout/hList1"/>
    <dgm:cxn modelId="{C7E4ED5D-B29B-437A-AE2B-F9DFE4056ABC}" type="presParOf" srcId="{E788A6BD-E60C-4F3A-8A21-E52C79A1F0EB}" destId="{9C6CEBE7-D806-4753-9EEE-7212E7883A42}" srcOrd="2" destOrd="0" presId="urn:microsoft.com/office/officeart/2005/8/layout/hList1"/>
    <dgm:cxn modelId="{A7F282B1-1DFC-4474-AF5E-5E40C7B44B50}" type="presParOf" srcId="{9C6CEBE7-D806-4753-9EEE-7212E7883A42}" destId="{1B98A1AE-578D-46E2-8DE0-81E3CE8B86AE}" srcOrd="0" destOrd="0" presId="urn:microsoft.com/office/officeart/2005/8/layout/hList1"/>
    <dgm:cxn modelId="{F8082757-FE37-4159-A09F-B2FAF3250CCA}" type="presParOf" srcId="{9C6CEBE7-D806-4753-9EEE-7212E7883A42}" destId="{FABCC57F-CC6D-4443-8966-58342E77B3AB}" srcOrd="1" destOrd="0" presId="urn:microsoft.com/office/officeart/2005/8/layout/hList1"/>
    <dgm:cxn modelId="{63BF674B-9A9B-4E8B-B7DA-E8D94C0A5299}" type="presParOf" srcId="{E788A6BD-E60C-4F3A-8A21-E52C79A1F0EB}" destId="{D19C493A-F544-42A7-887C-1F4DBA85E94B}" srcOrd="3" destOrd="0" presId="urn:microsoft.com/office/officeart/2005/8/layout/hList1"/>
    <dgm:cxn modelId="{E850985F-458C-4B47-B18A-D835B329A490}" type="presParOf" srcId="{E788A6BD-E60C-4F3A-8A21-E52C79A1F0EB}" destId="{6597BF08-2E4F-4F14-B40F-4184728633CF}" srcOrd="4" destOrd="0" presId="urn:microsoft.com/office/officeart/2005/8/layout/hList1"/>
    <dgm:cxn modelId="{1910D062-76FB-4A2C-A4BB-8668798D7197}" type="presParOf" srcId="{6597BF08-2E4F-4F14-B40F-4184728633CF}" destId="{0AA28049-8DA7-4FC1-869D-1B91EE87540D}" srcOrd="0" destOrd="0" presId="urn:microsoft.com/office/officeart/2005/8/layout/hList1"/>
    <dgm:cxn modelId="{B2BEAEF1-EBDE-4760-A882-C80E7AB82EE0}" type="presParOf" srcId="{6597BF08-2E4F-4F14-B40F-4184728633CF}" destId="{0FC374EB-5B99-4577-8EC1-E75D20934483}" srcOrd="1" destOrd="0" presId="urn:microsoft.com/office/officeart/2005/8/layout/hList1"/>
    <dgm:cxn modelId="{0B407ED2-E365-4733-A6F4-D29CDB6F07D0}" type="presParOf" srcId="{E788A6BD-E60C-4F3A-8A21-E52C79A1F0EB}" destId="{F0BB0F59-65D7-4797-A011-25E63AC2B178}" srcOrd="5" destOrd="0" presId="urn:microsoft.com/office/officeart/2005/8/layout/hList1"/>
    <dgm:cxn modelId="{D69F8768-52FC-4CD6-B01E-B92C0029352B}" type="presParOf" srcId="{E788A6BD-E60C-4F3A-8A21-E52C79A1F0EB}" destId="{AE7191BF-0717-4DC0-8930-95033C56D2F5}" srcOrd="6" destOrd="0" presId="urn:microsoft.com/office/officeart/2005/8/layout/hList1"/>
    <dgm:cxn modelId="{C2C67D82-791B-4DCE-BA20-580946835BE5}" type="presParOf" srcId="{AE7191BF-0717-4DC0-8930-95033C56D2F5}" destId="{B859F9F4-C54B-412E-8235-65F5D759319E}" srcOrd="0" destOrd="0" presId="urn:microsoft.com/office/officeart/2005/8/layout/hList1"/>
    <dgm:cxn modelId="{EC53B1A0-ABB7-4195-A3DD-05333D2FDA81}" type="presParOf" srcId="{AE7191BF-0717-4DC0-8930-95033C56D2F5}" destId="{C57F0ADF-AF83-42A1-AB0C-BB3D8650B28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B036731-96C5-4E8D-8A04-87A55540FD4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E9BAE70-DE1E-4F0A-BF50-B2D88CA15201}">
      <dgm:prSet/>
      <dgm:spPr/>
      <dgm:t>
        <a:bodyPr/>
        <a:lstStyle/>
        <a:p>
          <a:pPr rtl="0"/>
          <a:r>
            <a:rPr lang="en-US" dirty="0" smtClean="0">
              <a:solidFill>
                <a:schemeClr val="tx2">
                  <a:lumMod val="60000"/>
                  <a:lumOff val="40000"/>
                </a:schemeClr>
              </a:solidFill>
            </a:rPr>
            <a:t>Stereotypes</a:t>
          </a:r>
          <a:endParaRPr lang="en-US" dirty="0"/>
        </a:p>
      </dgm:t>
    </dgm:pt>
    <dgm:pt modelId="{14806350-441C-45F5-99C5-4BD51DC64D41}" type="parTrans" cxnId="{C34E61F6-2EFE-4E11-8F84-A85108933BB1}">
      <dgm:prSet/>
      <dgm:spPr/>
      <dgm:t>
        <a:bodyPr/>
        <a:lstStyle/>
        <a:p>
          <a:endParaRPr lang="en-US"/>
        </a:p>
      </dgm:t>
    </dgm:pt>
    <dgm:pt modelId="{54D1D46E-548B-4F5F-A8FA-6B0A1A2C9B0E}" type="sibTrans" cxnId="{C34E61F6-2EFE-4E11-8F84-A85108933BB1}">
      <dgm:prSet/>
      <dgm:spPr/>
      <dgm:t>
        <a:bodyPr/>
        <a:lstStyle/>
        <a:p>
          <a:endParaRPr lang="en-US"/>
        </a:p>
      </dgm:t>
    </dgm:pt>
    <dgm:pt modelId="{C1BB0422-3C9A-4F0A-BC53-BF9AC8E811FB}">
      <dgm:prSet/>
      <dgm:spPr/>
      <dgm:t>
        <a:bodyPr/>
        <a:lstStyle/>
        <a:p>
          <a:pPr rtl="0"/>
          <a:r>
            <a:rPr lang="en-US" dirty="0" smtClean="0">
              <a:solidFill>
                <a:schemeClr val="tx2">
                  <a:lumMod val="60000"/>
                  <a:lumOff val="40000"/>
                </a:schemeClr>
              </a:solidFill>
            </a:rPr>
            <a:t>First Impressions</a:t>
          </a:r>
          <a:endParaRPr lang="en-US" dirty="0">
            <a:solidFill>
              <a:schemeClr val="tx2">
                <a:lumMod val="60000"/>
                <a:lumOff val="40000"/>
              </a:schemeClr>
            </a:solidFill>
          </a:endParaRPr>
        </a:p>
      </dgm:t>
    </dgm:pt>
    <dgm:pt modelId="{48B4D7D1-B286-4B68-9165-AA43794F0378}" type="parTrans" cxnId="{7800F52C-2007-4B85-9C79-969916385774}">
      <dgm:prSet/>
      <dgm:spPr/>
      <dgm:t>
        <a:bodyPr/>
        <a:lstStyle/>
        <a:p>
          <a:endParaRPr lang="en-US"/>
        </a:p>
      </dgm:t>
    </dgm:pt>
    <dgm:pt modelId="{2431798A-0DEC-4F0F-9BC6-11C629C12E57}" type="sibTrans" cxnId="{7800F52C-2007-4B85-9C79-969916385774}">
      <dgm:prSet/>
      <dgm:spPr/>
      <dgm:t>
        <a:bodyPr/>
        <a:lstStyle/>
        <a:p>
          <a:endParaRPr lang="en-US"/>
        </a:p>
      </dgm:t>
    </dgm:pt>
    <dgm:pt modelId="{D13B82F7-9CEF-45A4-B3E3-F696B0B3F932}">
      <dgm:prSet/>
      <dgm:spPr/>
      <dgm:t>
        <a:bodyPr/>
        <a:lstStyle/>
        <a:p>
          <a:pPr rtl="0"/>
          <a:r>
            <a:rPr lang="en-US" dirty="0" smtClean="0">
              <a:solidFill>
                <a:schemeClr val="tx2">
                  <a:lumMod val="60000"/>
                  <a:lumOff val="40000"/>
                </a:schemeClr>
              </a:solidFill>
            </a:rPr>
            <a:t>Halo Effect</a:t>
          </a:r>
          <a:endParaRPr lang="en-US" dirty="0">
            <a:solidFill>
              <a:schemeClr val="tx2">
                <a:lumMod val="60000"/>
                <a:lumOff val="40000"/>
              </a:schemeClr>
            </a:solidFill>
          </a:endParaRPr>
        </a:p>
      </dgm:t>
    </dgm:pt>
    <dgm:pt modelId="{34C06A95-43BE-4E5F-A7D0-4A183FDA5820}" type="parTrans" cxnId="{CF2FB77B-9F3C-4FCA-A112-F0519F05A598}">
      <dgm:prSet/>
      <dgm:spPr/>
      <dgm:t>
        <a:bodyPr/>
        <a:lstStyle/>
        <a:p>
          <a:endParaRPr lang="en-US"/>
        </a:p>
      </dgm:t>
    </dgm:pt>
    <dgm:pt modelId="{A9EF32AE-267B-4ABB-8FA8-C27B4D7B2C36}" type="sibTrans" cxnId="{CF2FB77B-9F3C-4FCA-A112-F0519F05A598}">
      <dgm:prSet/>
      <dgm:spPr/>
      <dgm:t>
        <a:bodyPr/>
        <a:lstStyle/>
        <a:p>
          <a:endParaRPr lang="en-US"/>
        </a:p>
      </dgm:t>
    </dgm:pt>
    <dgm:pt modelId="{AFCC7C45-FB11-423D-A970-D063FB8F6096}">
      <dgm:prSet/>
      <dgm:spPr/>
      <dgm:t>
        <a:bodyPr/>
        <a:lstStyle/>
        <a:p>
          <a:pPr rtl="0"/>
          <a:r>
            <a:rPr lang="en-US" dirty="0" smtClean="0"/>
            <a:t>Physical Appearances</a:t>
          </a:r>
          <a:endParaRPr lang="en-US" dirty="0"/>
        </a:p>
      </dgm:t>
    </dgm:pt>
    <dgm:pt modelId="{98D8FFA1-084F-4CAF-9651-FC883849080B}" type="parTrans" cxnId="{7447C0AB-F6CF-49B2-9B4A-1BD81133B2A8}">
      <dgm:prSet/>
      <dgm:spPr/>
      <dgm:t>
        <a:bodyPr/>
        <a:lstStyle/>
        <a:p>
          <a:endParaRPr lang="en-US"/>
        </a:p>
      </dgm:t>
    </dgm:pt>
    <dgm:pt modelId="{A8FD011B-EBE3-4C11-80E6-290259E1C33E}" type="sibTrans" cxnId="{7447C0AB-F6CF-49B2-9B4A-1BD81133B2A8}">
      <dgm:prSet/>
      <dgm:spPr/>
      <dgm:t>
        <a:bodyPr/>
        <a:lstStyle/>
        <a:p>
          <a:endParaRPr lang="en-US"/>
        </a:p>
      </dgm:t>
    </dgm:pt>
    <dgm:pt modelId="{5B05A690-8914-41FF-9ADC-E59C2F3D5F3F}">
      <dgm:prSet/>
      <dgm:spPr/>
      <dgm:t>
        <a:bodyPr/>
        <a:lstStyle/>
        <a:p>
          <a:pPr rtl="0"/>
          <a:r>
            <a:rPr lang="en-US" dirty="0" smtClean="0"/>
            <a:t>Descriptive Terms</a:t>
          </a:r>
          <a:endParaRPr lang="en-US" dirty="0"/>
        </a:p>
      </dgm:t>
    </dgm:pt>
    <dgm:pt modelId="{827C6096-2AE5-4F11-AB4A-57F608658490}" type="parTrans" cxnId="{F147B537-9CBA-4F26-B3B7-4CCF6FCFC8A5}">
      <dgm:prSet/>
      <dgm:spPr/>
      <dgm:t>
        <a:bodyPr/>
        <a:lstStyle/>
        <a:p>
          <a:endParaRPr lang="en-US"/>
        </a:p>
      </dgm:t>
    </dgm:pt>
    <dgm:pt modelId="{88B1AEC4-DCA8-4CA5-8B16-6A77E9B3855F}" type="sibTrans" cxnId="{F147B537-9CBA-4F26-B3B7-4CCF6FCFC8A5}">
      <dgm:prSet/>
      <dgm:spPr/>
      <dgm:t>
        <a:bodyPr/>
        <a:lstStyle/>
        <a:p>
          <a:endParaRPr lang="en-US"/>
        </a:p>
      </dgm:t>
    </dgm:pt>
    <dgm:pt modelId="{15E728BD-0CF0-4337-B30E-795AB4AC6555}" type="pres">
      <dgm:prSet presAssocID="{1B036731-96C5-4E8D-8A04-87A55540FD44}" presName="linear" presStyleCnt="0">
        <dgm:presLayoutVars>
          <dgm:animLvl val="lvl"/>
          <dgm:resizeHandles val="exact"/>
        </dgm:presLayoutVars>
      </dgm:prSet>
      <dgm:spPr/>
      <dgm:t>
        <a:bodyPr/>
        <a:lstStyle/>
        <a:p>
          <a:endParaRPr lang="en-GB"/>
        </a:p>
      </dgm:t>
    </dgm:pt>
    <dgm:pt modelId="{C6099FC9-A109-4119-9AB6-7E2C4EDB7D5D}" type="pres">
      <dgm:prSet presAssocID="{9E9BAE70-DE1E-4F0A-BF50-B2D88CA15201}" presName="parentText" presStyleLbl="node1" presStyleIdx="0" presStyleCnt="5">
        <dgm:presLayoutVars>
          <dgm:chMax val="0"/>
          <dgm:bulletEnabled val="1"/>
        </dgm:presLayoutVars>
      </dgm:prSet>
      <dgm:spPr/>
      <dgm:t>
        <a:bodyPr/>
        <a:lstStyle/>
        <a:p>
          <a:endParaRPr lang="en-US"/>
        </a:p>
      </dgm:t>
    </dgm:pt>
    <dgm:pt modelId="{9344202D-97CA-49B9-97F1-674D5043D8E2}" type="pres">
      <dgm:prSet presAssocID="{54D1D46E-548B-4F5F-A8FA-6B0A1A2C9B0E}" presName="spacer" presStyleCnt="0"/>
      <dgm:spPr/>
    </dgm:pt>
    <dgm:pt modelId="{2698C1A1-D536-474D-B875-CA0686C9B5F0}" type="pres">
      <dgm:prSet presAssocID="{AFCC7C45-FB11-423D-A970-D063FB8F6096}" presName="parentText" presStyleLbl="node1" presStyleIdx="1" presStyleCnt="5">
        <dgm:presLayoutVars>
          <dgm:chMax val="0"/>
          <dgm:bulletEnabled val="1"/>
        </dgm:presLayoutVars>
      </dgm:prSet>
      <dgm:spPr/>
      <dgm:t>
        <a:bodyPr/>
        <a:lstStyle/>
        <a:p>
          <a:endParaRPr lang="en-GB"/>
        </a:p>
      </dgm:t>
    </dgm:pt>
    <dgm:pt modelId="{96336F5C-9E96-428B-9397-B5534699333E}" type="pres">
      <dgm:prSet presAssocID="{A8FD011B-EBE3-4C11-80E6-290259E1C33E}" presName="spacer" presStyleCnt="0"/>
      <dgm:spPr/>
    </dgm:pt>
    <dgm:pt modelId="{1FCAEA1A-D54E-4F15-AF9D-EC42D7192FBE}" type="pres">
      <dgm:prSet presAssocID="{5B05A690-8914-41FF-9ADC-E59C2F3D5F3F}" presName="parentText" presStyleLbl="node1" presStyleIdx="2" presStyleCnt="5">
        <dgm:presLayoutVars>
          <dgm:chMax val="0"/>
          <dgm:bulletEnabled val="1"/>
        </dgm:presLayoutVars>
      </dgm:prSet>
      <dgm:spPr/>
      <dgm:t>
        <a:bodyPr/>
        <a:lstStyle/>
        <a:p>
          <a:endParaRPr lang="en-US"/>
        </a:p>
      </dgm:t>
    </dgm:pt>
    <dgm:pt modelId="{B12CFCC1-A4B4-4235-8B5A-9C5F85D7B848}" type="pres">
      <dgm:prSet presAssocID="{88B1AEC4-DCA8-4CA5-8B16-6A77E9B3855F}" presName="spacer" presStyleCnt="0"/>
      <dgm:spPr/>
    </dgm:pt>
    <dgm:pt modelId="{EC5D7FE6-7AA7-40EE-B902-392F78CCFFC9}" type="pres">
      <dgm:prSet presAssocID="{C1BB0422-3C9A-4F0A-BC53-BF9AC8E811FB}" presName="parentText" presStyleLbl="node1" presStyleIdx="3" presStyleCnt="5">
        <dgm:presLayoutVars>
          <dgm:chMax val="0"/>
          <dgm:bulletEnabled val="1"/>
        </dgm:presLayoutVars>
      </dgm:prSet>
      <dgm:spPr/>
      <dgm:t>
        <a:bodyPr/>
        <a:lstStyle/>
        <a:p>
          <a:endParaRPr lang="en-GB"/>
        </a:p>
      </dgm:t>
    </dgm:pt>
    <dgm:pt modelId="{EB82BF99-ED15-461B-9CDC-3A0F03D7BF02}" type="pres">
      <dgm:prSet presAssocID="{2431798A-0DEC-4F0F-9BC6-11C629C12E57}" presName="spacer" presStyleCnt="0"/>
      <dgm:spPr/>
    </dgm:pt>
    <dgm:pt modelId="{4889B991-1A39-4A42-A95C-5DD09E556B29}" type="pres">
      <dgm:prSet presAssocID="{D13B82F7-9CEF-45A4-B3E3-F696B0B3F932}" presName="parentText" presStyleLbl="node1" presStyleIdx="4" presStyleCnt="5">
        <dgm:presLayoutVars>
          <dgm:chMax val="0"/>
          <dgm:bulletEnabled val="1"/>
        </dgm:presLayoutVars>
      </dgm:prSet>
      <dgm:spPr/>
      <dgm:t>
        <a:bodyPr/>
        <a:lstStyle/>
        <a:p>
          <a:endParaRPr lang="en-GB"/>
        </a:p>
      </dgm:t>
    </dgm:pt>
  </dgm:ptLst>
  <dgm:cxnLst>
    <dgm:cxn modelId="{7447C0AB-F6CF-49B2-9B4A-1BD81133B2A8}" srcId="{1B036731-96C5-4E8D-8A04-87A55540FD44}" destId="{AFCC7C45-FB11-423D-A970-D063FB8F6096}" srcOrd="1" destOrd="0" parTransId="{98D8FFA1-084F-4CAF-9651-FC883849080B}" sibTransId="{A8FD011B-EBE3-4C11-80E6-290259E1C33E}"/>
    <dgm:cxn modelId="{2C658532-732E-43C7-9E2B-57CD3C055280}" type="presOf" srcId="{1B036731-96C5-4E8D-8A04-87A55540FD44}" destId="{15E728BD-0CF0-4337-B30E-795AB4AC6555}" srcOrd="0" destOrd="0" presId="urn:microsoft.com/office/officeart/2005/8/layout/vList2"/>
    <dgm:cxn modelId="{C34E61F6-2EFE-4E11-8F84-A85108933BB1}" srcId="{1B036731-96C5-4E8D-8A04-87A55540FD44}" destId="{9E9BAE70-DE1E-4F0A-BF50-B2D88CA15201}" srcOrd="0" destOrd="0" parTransId="{14806350-441C-45F5-99C5-4BD51DC64D41}" sibTransId="{54D1D46E-548B-4F5F-A8FA-6B0A1A2C9B0E}"/>
    <dgm:cxn modelId="{F27099D4-C83F-4E21-B562-77CEF8294BFC}" type="presOf" srcId="{AFCC7C45-FB11-423D-A970-D063FB8F6096}" destId="{2698C1A1-D536-474D-B875-CA0686C9B5F0}" srcOrd="0" destOrd="0" presId="urn:microsoft.com/office/officeart/2005/8/layout/vList2"/>
    <dgm:cxn modelId="{CF2FB77B-9F3C-4FCA-A112-F0519F05A598}" srcId="{1B036731-96C5-4E8D-8A04-87A55540FD44}" destId="{D13B82F7-9CEF-45A4-B3E3-F696B0B3F932}" srcOrd="4" destOrd="0" parTransId="{34C06A95-43BE-4E5F-A7D0-4A183FDA5820}" sibTransId="{A9EF32AE-267B-4ABB-8FA8-C27B4D7B2C36}"/>
    <dgm:cxn modelId="{46D2C57B-6278-4399-ACAA-089EEB938A0C}" type="presOf" srcId="{9E9BAE70-DE1E-4F0A-BF50-B2D88CA15201}" destId="{C6099FC9-A109-4119-9AB6-7E2C4EDB7D5D}" srcOrd="0" destOrd="0" presId="urn:microsoft.com/office/officeart/2005/8/layout/vList2"/>
    <dgm:cxn modelId="{7C99CA96-36B9-411E-9D74-BBD59DA79FC3}" type="presOf" srcId="{5B05A690-8914-41FF-9ADC-E59C2F3D5F3F}" destId="{1FCAEA1A-D54E-4F15-AF9D-EC42D7192FBE}" srcOrd="0" destOrd="0" presId="urn:microsoft.com/office/officeart/2005/8/layout/vList2"/>
    <dgm:cxn modelId="{632D1BA2-8216-47E2-A4B9-20C042221D3A}" type="presOf" srcId="{D13B82F7-9CEF-45A4-B3E3-F696B0B3F932}" destId="{4889B991-1A39-4A42-A95C-5DD09E556B29}" srcOrd="0" destOrd="0" presId="urn:microsoft.com/office/officeart/2005/8/layout/vList2"/>
    <dgm:cxn modelId="{7800F52C-2007-4B85-9C79-969916385774}" srcId="{1B036731-96C5-4E8D-8A04-87A55540FD44}" destId="{C1BB0422-3C9A-4F0A-BC53-BF9AC8E811FB}" srcOrd="3" destOrd="0" parTransId="{48B4D7D1-B286-4B68-9165-AA43794F0378}" sibTransId="{2431798A-0DEC-4F0F-9BC6-11C629C12E57}"/>
    <dgm:cxn modelId="{F147B537-9CBA-4F26-B3B7-4CCF6FCFC8A5}" srcId="{1B036731-96C5-4E8D-8A04-87A55540FD44}" destId="{5B05A690-8914-41FF-9ADC-E59C2F3D5F3F}" srcOrd="2" destOrd="0" parTransId="{827C6096-2AE5-4F11-AB4A-57F608658490}" sibTransId="{88B1AEC4-DCA8-4CA5-8B16-6A77E9B3855F}"/>
    <dgm:cxn modelId="{D539E1ED-17F7-4EC9-ABE2-AEC0651FA399}" type="presOf" srcId="{C1BB0422-3C9A-4F0A-BC53-BF9AC8E811FB}" destId="{EC5D7FE6-7AA7-40EE-B902-392F78CCFFC9}" srcOrd="0" destOrd="0" presId="urn:microsoft.com/office/officeart/2005/8/layout/vList2"/>
    <dgm:cxn modelId="{BD5FD772-0086-4466-A4DF-50289356D7C8}" type="presParOf" srcId="{15E728BD-0CF0-4337-B30E-795AB4AC6555}" destId="{C6099FC9-A109-4119-9AB6-7E2C4EDB7D5D}" srcOrd="0" destOrd="0" presId="urn:microsoft.com/office/officeart/2005/8/layout/vList2"/>
    <dgm:cxn modelId="{5EB9B4FC-16D1-4F47-8BD0-622CDD804B77}" type="presParOf" srcId="{15E728BD-0CF0-4337-B30E-795AB4AC6555}" destId="{9344202D-97CA-49B9-97F1-674D5043D8E2}" srcOrd="1" destOrd="0" presId="urn:microsoft.com/office/officeart/2005/8/layout/vList2"/>
    <dgm:cxn modelId="{59E75196-A85E-4532-80B7-A1173AEB9189}" type="presParOf" srcId="{15E728BD-0CF0-4337-B30E-795AB4AC6555}" destId="{2698C1A1-D536-474D-B875-CA0686C9B5F0}" srcOrd="2" destOrd="0" presId="urn:microsoft.com/office/officeart/2005/8/layout/vList2"/>
    <dgm:cxn modelId="{FB796D68-17D6-4123-AEA6-D4D6D67C94FE}" type="presParOf" srcId="{15E728BD-0CF0-4337-B30E-795AB4AC6555}" destId="{96336F5C-9E96-428B-9397-B5534699333E}" srcOrd="3" destOrd="0" presId="urn:microsoft.com/office/officeart/2005/8/layout/vList2"/>
    <dgm:cxn modelId="{083B86EE-133C-452B-88CC-A850F8CD4307}" type="presParOf" srcId="{15E728BD-0CF0-4337-B30E-795AB4AC6555}" destId="{1FCAEA1A-D54E-4F15-AF9D-EC42D7192FBE}" srcOrd="4" destOrd="0" presId="urn:microsoft.com/office/officeart/2005/8/layout/vList2"/>
    <dgm:cxn modelId="{749640F7-E843-4C72-A7CF-5F082BA7BCBC}" type="presParOf" srcId="{15E728BD-0CF0-4337-B30E-795AB4AC6555}" destId="{B12CFCC1-A4B4-4235-8B5A-9C5F85D7B848}" srcOrd="5" destOrd="0" presId="urn:microsoft.com/office/officeart/2005/8/layout/vList2"/>
    <dgm:cxn modelId="{45D31EB1-B093-431F-8026-B3C4EB752BF1}" type="presParOf" srcId="{15E728BD-0CF0-4337-B30E-795AB4AC6555}" destId="{EC5D7FE6-7AA7-40EE-B902-392F78CCFFC9}" srcOrd="6" destOrd="0" presId="urn:microsoft.com/office/officeart/2005/8/layout/vList2"/>
    <dgm:cxn modelId="{E5D588B8-3C7E-4B6F-BA5D-4E832B881B1C}" type="presParOf" srcId="{15E728BD-0CF0-4337-B30E-795AB4AC6555}" destId="{EB82BF99-ED15-461B-9CDC-3A0F03D7BF02}" srcOrd="7" destOrd="0" presId="urn:microsoft.com/office/officeart/2005/8/layout/vList2"/>
    <dgm:cxn modelId="{BF22BDD9-588E-41EE-850C-6BAE0567A3E5}" type="presParOf" srcId="{15E728BD-0CF0-4337-B30E-795AB4AC6555}" destId="{4889B991-1A39-4A42-A95C-5DD09E556B29}"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B036731-96C5-4E8D-8A04-87A55540FD4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E9BAE70-DE1E-4F0A-BF50-B2D88CA15201}">
      <dgm:prSet/>
      <dgm:spPr/>
      <dgm:t>
        <a:bodyPr/>
        <a:lstStyle/>
        <a:p>
          <a:pPr rtl="0"/>
          <a:r>
            <a:rPr lang="en-US" b="1" dirty="0" smtClean="0">
              <a:solidFill>
                <a:schemeClr val="bg1"/>
              </a:solidFill>
            </a:rPr>
            <a:t>Stereotypes</a:t>
          </a:r>
          <a:endParaRPr lang="en-US" b="1" dirty="0">
            <a:solidFill>
              <a:schemeClr val="bg1"/>
            </a:solidFill>
          </a:endParaRPr>
        </a:p>
      </dgm:t>
    </dgm:pt>
    <dgm:pt modelId="{14806350-441C-45F5-99C5-4BD51DC64D41}" type="parTrans" cxnId="{C34E61F6-2EFE-4E11-8F84-A85108933BB1}">
      <dgm:prSet/>
      <dgm:spPr/>
      <dgm:t>
        <a:bodyPr/>
        <a:lstStyle/>
        <a:p>
          <a:endParaRPr lang="en-US"/>
        </a:p>
      </dgm:t>
    </dgm:pt>
    <dgm:pt modelId="{54D1D46E-548B-4F5F-A8FA-6B0A1A2C9B0E}" type="sibTrans" cxnId="{C34E61F6-2EFE-4E11-8F84-A85108933BB1}">
      <dgm:prSet/>
      <dgm:spPr/>
      <dgm:t>
        <a:bodyPr/>
        <a:lstStyle/>
        <a:p>
          <a:endParaRPr lang="en-US"/>
        </a:p>
      </dgm:t>
    </dgm:pt>
    <dgm:pt modelId="{C1BB0422-3C9A-4F0A-BC53-BF9AC8E811FB}">
      <dgm:prSet/>
      <dgm:spPr/>
      <dgm:t>
        <a:bodyPr/>
        <a:lstStyle/>
        <a:p>
          <a:pPr rtl="0"/>
          <a:r>
            <a:rPr lang="en-US" dirty="0" smtClean="0">
              <a:solidFill>
                <a:schemeClr val="tx2">
                  <a:lumMod val="60000"/>
                  <a:lumOff val="40000"/>
                </a:schemeClr>
              </a:solidFill>
            </a:rPr>
            <a:t>First Impressions</a:t>
          </a:r>
          <a:endParaRPr lang="en-US" dirty="0">
            <a:solidFill>
              <a:schemeClr val="tx2">
                <a:lumMod val="60000"/>
                <a:lumOff val="40000"/>
              </a:schemeClr>
            </a:solidFill>
          </a:endParaRPr>
        </a:p>
      </dgm:t>
    </dgm:pt>
    <dgm:pt modelId="{48B4D7D1-B286-4B68-9165-AA43794F0378}" type="parTrans" cxnId="{7800F52C-2007-4B85-9C79-969916385774}">
      <dgm:prSet/>
      <dgm:spPr/>
      <dgm:t>
        <a:bodyPr/>
        <a:lstStyle/>
        <a:p>
          <a:endParaRPr lang="en-US"/>
        </a:p>
      </dgm:t>
    </dgm:pt>
    <dgm:pt modelId="{2431798A-0DEC-4F0F-9BC6-11C629C12E57}" type="sibTrans" cxnId="{7800F52C-2007-4B85-9C79-969916385774}">
      <dgm:prSet/>
      <dgm:spPr/>
      <dgm:t>
        <a:bodyPr/>
        <a:lstStyle/>
        <a:p>
          <a:endParaRPr lang="en-US"/>
        </a:p>
      </dgm:t>
    </dgm:pt>
    <dgm:pt modelId="{D13B82F7-9CEF-45A4-B3E3-F696B0B3F932}">
      <dgm:prSet/>
      <dgm:spPr/>
      <dgm:t>
        <a:bodyPr/>
        <a:lstStyle/>
        <a:p>
          <a:pPr rtl="0"/>
          <a:r>
            <a:rPr lang="en-US" dirty="0" smtClean="0">
              <a:solidFill>
                <a:schemeClr val="tx2">
                  <a:lumMod val="60000"/>
                  <a:lumOff val="40000"/>
                </a:schemeClr>
              </a:solidFill>
            </a:rPr>
            <a:t>Halo Effect</a:t>
          </a:r>
          <a:endParaRPr lang="en-US" dirty="0">
            <a:solidFill>
              <a:schemeClr val="tx2">
                <a:lumMod val="60000"/>
                <a:lumOff val="40000"/>
              </a:schemeClr>
            </a:solidFill>
          </a:endParaRPr>
        </a:p>
      </dgm:t>
    </dgm:pt>
    <dgm:pt modelId="{34C06A95-43BE-4E5F-A7D0-4A183FDA5820}" type="parTrans" cxnId="{CF2FB77B-9F3C-4FCA-A112-F0519F05A598}">
      <dgm:prSet/>
      <dgm:spPr/>
      <dgm:t>
        <a:bodyPr/>
        <a:lstStyle/>
        <a:p>
          <a:endParaRPr lang="en-US"/>
        </a:p>
      </dgm:t>
    </dgm:pt>
    <dgm:pt modelId="{A9EF32AE-267B-4ABB-8FA8-C27B4D7B2C36}" type="sibTrans" cxnId="{CF2FB77B-9F3C-4FCA-A112-F0519F05A598}">
      <dgm:prSet/>
      <dgm:spPr/>
      <dgm:t>
        <a:bodyPr/>
        <a:lstStyle/>
        <a:p>
          <a:endParaRPr lang="en-US"/>
        </a:p>
      </dgm:t>
    </dgm:pt>
    <dgm:pt modelId="{AFCC7C45-FB11-423D-A970-D063FB8F6096}">
      <dgm:prSet/>
      <dgm:spPr/>
      <dgm:t>
        <a:bodyPr/>
        <a:lstStyle/>
        <a:p>
          <a:pPr rtl="0"/>
          <a:r>
            <a:rPr lang="en-US" dirty="0" smtClean="0">
              <a:solidFill>
                <a:schemeClr val="tx2">
                  <a:lumMod val="60000"/>
                  <a:lumOff val="40000"/>
                </a:schemeClr>
              </a:solidFill>
            </a:rPr>
            <a:t>Physical Appearances</a:t>
          </a:r>
          <a:endParaRPr lang="en-US" dirty="0">
            <a:solidFill>
              <a:schemeClr val="tx2">
                <a:lumMod val="60000"/>
                <a:lumOff val="40000"/>
              </a:schemeClr>
            </a:solidFill>
          </a:endParaRPr>
        </a:p>
      </dgm:t>
    </dgm:pt>
    <dgm:pt modelId="{98D8FFA1-084F-4CAF-9651-FC883849080B}" type="parTrans" cxnId="{7447C0AB-F6CF-49B2-9B4A-1BD81133B2A8}">
      <dgm:prSet/>
      <dgm:spPr/>
      <dgm:t>
        <a:bodyPr/>
        <a:lstStyle/>
        <a:p>
          <a:endParaRPr lang="en-US"/>
        </a:p>
      </dgm:t>
    </dgm:pt>
    <dgm:pt modelId="{A8FD011B-EBE3-4C11-80E6-290259E1C33E}" type="sibTrans" cxnId="{7447C0AB-F6CF-49B2-9B4A-1BD81133B2A8}">
      <dgm:prSet/>
      <dgm:spPr/>
      <dgm:t>
        <a:bodyPr/>
        <a:lstStyle/>
        <a:p>
          <a:endParaRPr lang="en-US"/>
        </a:p>
      </dgm:t>
    </dgm:pt>
    <dgm:pt modelId="{15E728BD-0CF0-4337-B30E-795AB4AC6555}" type="pres">
      <dgm:prSet presAssocID="{1B036731-96C5-4E8D-8A04-87A55540FD44}" presName="linear" presStyleCnt="0">
        <dgm:presLayoutVars>
          <dgm:animLvl val="lvl"/>
          <dgm:resizeHandles val="exact"/>
        </dgm:presLayoutVars>
      </dgm:prSet>
      <dgm:spPr/>
      <dgm:t>
        <a:bodyPr/>
        <a:lstStyle/>
        <a:p>
          <a:endParaRPr lang="en-GB"/>
        </a:p>
      </dgm:t>
    </dgm:pt>
    <dgm:pt modelId="{C6099FC9-A109-4119-9AB6-7E2C4EDB7D5D}" type="pres">
      <dgm:prSet presAssocID="{9E9BAE70-DE1E-4F0A-BF50-B2D88CA15201}" presName="parentText" presStyleLbl="node1" presStyleIdx="0" presStyleCnt="4">
        <dgm:presLayoutVars>
          <dgm:chMax val="0"/>
          <dgm:bulletEnabled val="1"/>
        </dgm:presLayoutVars>
      </dgm:prSet>
      <dgm:spPr/>
      <dgm:t>
        <a:bodyPr/>
        <a:lstStyle/>
        <a:p>
          <a:endParaRPr lang="en-US"/>
        </a:p>
      </dgm:t>
    </dgm:pt>
    <dgm:pt modelId="{9344202D-97CA-49B9-97F1-674D5043D8E2}" type="pres">
      <dgm:prSet presAssocID="{54D1D46E-548B-4F5F-A8FA-6B0A1A2C9B0E}" presName="spacer" presStyleCnt="0"/>
      <dgm:spPr/>
      <dgm:t>
        <a:bodyPr/>
        <a:lstStyle/>
        <a:p>
          <a:endParaRPr lang="en-US"/>
        </a:p>
      </dgm:t>
    </dgm:pt>
    <dgm:pt modelId="{2698C1A1-D536-474D-B875-CA0686C9B5F0}" type="pres">
      <dgm:prSet presAssocID="{AFCC7C45-FB11-423D-A970-D063FB8F6096}" presName="parentText" presStyleLbl="node1" presStyleIdx="1" presStyleCnt="4">
        <dgm:presLayoutVars>
          <dgm:chMax val="0"/>
          <dgm:bulletEnabled val="1"/>
        </dgm:presLayoutVars>
      </dgm:prSet>
      <dgm:spPr/>
      <dgm:t>
        <a:bodyPr/>
        <a:lstStyle/>
        <a:p>
          <a:endParaRPr lang="en-GB"/>
        </a:p>
      </dgm:t>
    </dgm:pt>
    <dgm:pt modelId="{96336F5C-9E96-428B-9397-B5534699333E}" type="pres">
      <dgm:prSet presAssocID="{A8FD011B-EBE3-4C11-80E6-290259E1C33E}" presName="spacer" presStyleCnt="0"/>
      <dgm:spPr/>
      <dgm:t>
        <a:bodyPr/>
        <a:lstStyle/>
        <a:p>
          <a:endParaRPr lang="en-US"/>
        </a:p>
      </dgm:t>
    </dgm:pt>
    <dgm:pt modelId="{EC5D7FE6-7AA7-40EE-B902-392F78CCFFC9}" type="pres">
      <dgm:prSet presAssocID="{C1BB0422-3C9A-4F0A-BC53-BF9AC8E811FB}" presName="parentText" presStyleLbl="node1" presStyleIdx="2" presStyleCnt="4">
        <dgm:presLayoutVars>
          <dgm:chMax val="0"/>
          <dgm:bulletEnabled val="1"/>
        </dgm:presLayoutVars>
      </dgm:prSet>
      <dgm:spPr/>
      <dgm:t>
        <a:bodyPr/>
        <a:lstStyle/>
        <a:p>
          <a:endParaRPr lang="en-GB"/>
        </a:p>
      </dgm:t>
    </dgm:pt>
    <dgm:pt modelId="{EB82BF99-ED15-461B-9CDC-3A0F03D7BF02}" type="pres">
      <dgm:prSet presAssocID="{2431798A-0DEC-4F0F-9BC6-11C629C12E57}" presName="spacer" presStyleCnt="0"/>
      <dgm:spPr/>
      <dgm:t>
        <a:bodyPr/>
        <a:lstStyle/>
        <a:p>
          <a:endParaRPr lang="en-US"/>
        </a:p>
      </dgm:t>
    </dgm:pt>
    <dgm:pt modelId="{4889B991-1A39-4A42-A95C-5DD09E556B29}" type="pres">
      <dgm:prSet presAssocID="{D13B82F7-9CEF-45A4-B3E3-F696B0B3F932}" presName="parentText" presStyleLbl="node1" presStyleIdx="3" presStyleCnt="4">
        <dgm:presLayoutVars>
          <dgm:chMax val="0"/>
          <dgm:bulletEnabled val="1"/>
        </dgm:presLayoutVars>
      </dgm:prSet>
      <dgm:spPr/>
      <dgm:t>
        <a:bodyPr/>
        <a:lstStyle/>
        <a:p>
          <a:endParaRPr lang="en-GB"/>
        </a:p>
      </dgm:t>
    </dgm:pt>
  </dgm:ptLst>
  <dgm:cxnLst>
    <dgm:cxn modelId="{7447C0AB-F6CF-49B2-9B4A-1BD81133B2A8}" srcId="{1B036731-96C5-4E8D-8A04-87A55540FD44}" destId="{AFCC7C45-FB11-423D-A970-D063FB8F6096}" srcOrd="1" destOrd="0" parTransId="{98D8FFA1-084F-4CAF-9651-FC883849080B}" sibTransId="{A8FD011B-EBE3-4C11-80E6-290259E1C33E}"/>
    <dgm:cxn modelId="{D9D2475F-EE9D-4B9C-A12E-959A282D0FCE}" type="presOf" srcId="{D13B82F7-9CEF-45A4-B3E3-F696B0B3F932}" destId="{4889B991-1A39-4A42-A95C-5DD09E556B29}" srcOrd="0" destOrd="0" presId="urn:microsoft.com/office/officeart/2005/8/layout/vList2"/>
    <dgm:cxn modelId="{C34E61F6-2EFE-4E11-8F84-A85108933BB1}" srcId="{1B036731-96C5-4E8D-8A04-87A55540FD44}" destId="{9E9BAE70-DE1E-4F0A-BF50-B2D88CA15201}" srcOrd="0" destOrd="0" parTransId="{14806350-441C-45F5-99C5-4BD51DC64D41}" sibTransId="{54D1D46E-548B-4F5F-A8FA-6B0A1A2C9B0E}"/>
    <dgm:cxn modelId="{E4715788-77E7-41E3-8C4D-B69F2F03A4E4}" type="presOf" srcId="{AFCC7C45-FB11-423D-A970-D063FB8F6096}" destId="{2698C1A1-D536-474D-B875-CA0686C9B5F0}" srcOrd="0" destOrd="0" presId="urn:microsoft.com/office/officeart/2005/8/layout/vList2"/>
    <dgm:cxn modelId="{CF2FB77B-9F3C-4FCA-A112-F0519F05A598}" srcId="{1B036731-96C5-4E8D-8A04-87A55540FD44}" destId="{D13B82F7-9CEF-45A4-B3E3-F696B0B3F932}" srcOrd="3" destOrd="0" parTransId="{34C06A95-43BE-4E5F-A7D0-4A183FDA5820}" sibTransId="{A9EF32AE-267B-4ABB-8FA8-C27B4D7B2C36}"/>
    <dgm:cxn modelId="{7800F52C-2007-4B85-9C79-969916385774}" srcId="{1B036731-96C5-4E8D-8A04-87A55540FD44}" destId="{C1BB0422-3C9A-4F0A-BC53-BF9AC8E811FB}" srcOrd="2" destOrd="0" parTransId="{48B4D7D1-B286-4B68-9165-AA43794F0378}" sibTransId="{2431798A-0DEC-4F0F-9BC6-11C629C12E57}"/>
    <dgm:cxn modelId="{D3993F0B-4075-4EAD-9016-43E02CEA7C60}" type="presOf" srcId="{9E9BAE70-DE1E-4F0A-BF50-B2D88CA15201}" destId="{C6099FC9-A109-4119-9AB6-7E2C4EDB7D5D}" srcOrd="0" destOrd="0" presId="urn:microsoft.com/office/officeart/2005/8/layout/vList2"/>
    <dgm:cxn modelId="{C463B0D2-0A28-42F3-94DE-12607E38D713}" type="presOf" srcId="{1B036731-96C5-4E8D-8A04-87A55540FD44}" destId="{15E728BD-0CF0-4337-B30E-795AB4AC6555}" srcOrd="0" destOrd="0" presId="urn:microsoft.com/office/officeart/2005/8/layout/vList2"/>
    <dgm:cxn modelId="{A9EDDE62-9485-4656-8BB8-AAFB2AC2037E}" type="presOf" srcId="{C1BB0422-3C9A-4F0A-BC53-BF9AC8E811FB}" destId="{EC5D7FE6-7AA7-40EE-B902-392F78CCFFC9}" srcOrd="0" destOrd="0" presId="urn:microsoft.com/office/officeart/2005/8/layout/vList2"/>
    <dgm:cxn modelId="{72A9424D-EBAC-4FF2-AF78-86783D91EDD2}" type="presParOf" srcId="{15E728BD-0CF0-4337-B30E-795AB4AC6555}" destId="{C6099FC9-A109-4119-9AB6-7E2C4EDB7D5D}" srcOrd="0" destOrd="0" presId="urn:microsoft.com/office/officeart/2005/8/layout/vList2"/>
    <dgm:cxn modelId="{43DD3E93-77F4-4992-957B-A3809574CF7A}" type="presParOf" srcId="{15E728BD-0CF0-4337-B30E-795AB4AC6555}" destId="{9344202D-97CA-49B9-97F1-674D5043D8E2}" srcOrd="1" destOrd="0" presId="urn:microsoft.com/office/officeart/2005/8/layout/vList2"/>
    <dgm:cxn modelId="{6EEB802D-73F1-4F0B-97A9-A9BD54D4963C}" type="presParOf" srcId="{15E728BD-0CF0-4337-B30E-795AB4AC6555}" destId="{2698C1A1-D536-474D-B875-CA0686C9B5F0}" srcOrd="2" destOrd="0" presId="urn:microsoft.com/office/officeart/2005/8/layout/vList2"/>
    <dgm:cxn modelId="{E8E266A1-6D4E-40B7-98FA-4D6D560E87B8}" type="presParOf" srcId="{15E728BD-0CF0-4337-B30E-795AB4AC6555}" destId="{96336F5C-9E96-428B-9397-B5534699333E}" srcOrd="3" destOrd="0" presId="urn:microsoft.com/office/officeart/2005/8/layout/vList2"/>
    <dgm:cxn modelId="{369CCA83-774C-4127-BF62-1C03C3B5FC3C}" type="presParOf" srcId="{15E728BD-0CF0-4337-B30E-795AB4AC6555}" destId="{EC5D7FE6-7AA7-40EE-B902-392F78CCFFC9}" srcOrd="4" destOrd="0" presId="urn:microsoft.com/office/officeart/2005/8/layout/vList2"/>
    <dgm:cxn modelId="{3C9DB545-1BD0-46C6-9071-BE8D9E172C27}" type="presParOf" srcId="{15E728BD-0CF0-4337-B30E-795AB4AC6555}" destId="{EB82BF99-ED15-461B-9CDC-3A0F03D7BF02}" srcOrd="5" destOrd="0" presId="urn:microsoft.com/office/officeart/2005/8/layout/vList2"/>
    <dgm:cxn modelId="{BC14F9AD-6918-4015-811D-DF5F1533EEE4}" type="presParOf" srcId="{15E728BD-0CF0-4337-B30E-795AB4AC6555}" destId="{4889B991-1A39-4A42-A95C-5DD09E556B29}" srcOrd="6"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B036731-96C5-4E8D-8A04-87A55540FD4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E9BAE70-DE1E-4F0A-BF50-B2D88CA15201}">
      <dgm:prSet/>
      <dgm:spPr/>
      <dgm:t>
        <a:bodyPr/>
        <a:lstStyle/>
        <a:p>
          <a:pPr rtl="0"/>
          <a:r>
            <a:rPr lang="en-US" dirty="0" smtClean="0">
              <a:solidFill>
                <a:schemeClr val="tx2">
                  <a:lumMod val="60000"/>
                  <a:lumOff val="40000"/>
                </a:schemeClr>
              </a:solidFill>
            </a:rPr>
            <a:t>Stereotypes</a:t>
          </a:r>
          <a:endParaRPr lang="en-US" dirty="0"/>
        </a:p>
      </dgm:t>
    </dgm:pt>
    <dgm:pt modelId="{14806350-441C-45F5-99C5-4BD51DC64D41}" type="parTrans" cxnId="{C34E61F6-2EFE-4E11-8F84-A85108933BB1}">
      <dgm:prSet/>
      <dgm:spPr/>
      <dgm:t>
        <a:bodyPr/>
        <a:lstStyle/>
        <a:p>
          <a:endParaRPr lang="en-US"/>
        </a:p>
      </dgm:t>
    </dgm:pt>
    <dgm:pt modelId="{54D1D46E-548B-4F5F-A8FA-6B0A1A2C9B0E}" type="sibTrans" cxnId="{C34E61F6-2EFE-4E11-8F84-A85108933BB1}">
      <dgm:prSet/>
      <dgm:spPr/>
      <dgm:t>
        <a:bodyPr/>
        <a:lstStyle/>
        <a:p>
          <a:endParaRPr lang="en-US"/>
        </a:p>
      </dgm:t>
    </dgm:pt>
    <dgm:pt modelId="{C1BB0422-3C9A-4F0A-BC53-BF9AC8E811FB}">
      <dgm:prSet/>
      <dgm:spPr/>
      <dgm:t>
        <a:bodyPr/>
        <a:lstStyle/>
        <a:p>
          <a:pPr rtl="0"/>
          <a:r>
            <a:rPr lang="en-US" dirty="0" smtClean="0">
              <a:solidFill>
                <a:schemeClr val="tx2">
                  <a:lumMod val="60000"/>
                  <a:lumOff val="40000"/>
                </a:schemeClr>
              </a:solidFill>
            </a:rPr>
            <a:t>First Impressions</a:t>
          </a:r>
          <a:endParaRPr lang="en-US" dirty="0">
            <a:solidFill>
              <a:schemeClr val="tx2">
                <a:lumMod val="60000"/>
                <a:lumOff val="40000"/>
              </a:schemeClr>
            </a:solidFill>
          </a:endParaRPr>
        </a:p>
      </dgm:t>
    </dgm:pt>
    <dgm:pt modelId="{48B4D7D1-B286-4B68-9165-AA43794F0378}" type="parTrans" cxnId="{7800F52C-2007-4B85-9C79-969916385774}">
      <dgm:prSet/>
      <dgm:spPr/>
      <dgm:t>
        <a:bodyPr/>
        <a:lstStyle/>
        <a:p>
          <a:endParaRPr lang="en-US"/>
        </a:p>
      </dgm:t>
    </dgm:pt>
    <dgm:pt modelId="{2431798A-0DEC-4F0F-9BC6-11C629C12E57}" type="sibTrans" cxnId="{7800F52C-2007-4B85-9C79-969916385774}">
      <dgm:prSet/>
      <dgm:spPr/>
      <dgm:t>
        <a:bodyPr/>
        <a:lstStyle/>
        <a:p>
          <a:endParaRPr lang="en-US"/>
        </a:p>
      </dgm:t>
    </dgm:pt>
    <dgm:pt modelId="{D13B82F7-9CEF-45A4-B3E3-F696B0B3F932}">
      <dgm:prSet/>
      <dgm:spPr/>
      <dgm:t>
        <a:bodyPr/>
        <a:lstStyle/>
        <a:p>
          <a:pPr rtl="0"/>
          <a:r>
            <a:rPr lang="en-US" dirty="0" smtClean="0">
              <a:solidFill>
                <a:schemeClr val="tx2">
                  <a:lumMod val="60000"/>
                  <a:lumOff val="40000"/>
                </a:schemeClr>
              </a:solidFill>
            </a:rPr>
            <a:t>Halo Effect</a:t>
          </a:r>
          <a:endParaRPr lang="en-US" dirty="0">
            <a:solidFill>
              <a:schemeClr val="tx2">
                <a:lumMod val="60000"/>
                <a:lumOff val="40000"/>
              </a:schemeClr>
            </a:solidFill>
          </a:endParaRPr>
        </a:p>
      </dgm:t>
    </dgm:pt>
    <dgm:pt modelId="{34C06A95-43BE-4E5F-A7D0-4A183FDA5820}" type="parTrans" cxnId="{CF2FB77B-9F3C-4FCA-A112-F0519F05A598}">
      <dgm:prSet/>
      <dgm:spPr/>
      <dgm:t>
        <a:bodyPr/>
        <a:lstStyle/>
        <a:p>
          <a:endParaRPr lang="en-US"/>
        </a:p>
      </dgm:t>
    </dgm:pt>
    <dgm:pt modelId="{A9EF32AE-267B-4ABB-8FA8-C27B4D7B2C36}" type="sibTrans" cxnId="{CF2FB77B-9F3C-4FCA-A112-F0519F05A598}">
      <dgm:prSet/>
      <dgm:spPr/>
      <dgm:t>
        <a:bodyPr/>
        <a:lstStyle/>
        <a:p>
          <a:endParaRPr lang="en-US"/>
        </a:p>
      </dgm:t>
    </dgm:pt>
    <dgm:pt modelId="{AFCC7C45-FB11-423D-A970-D063FB8F6096}">
      <dgm:prSet/>
      <dgm:spPr/>
      <dgm:t>
        <a:bodyPr/>
        <a:lstStyle/>
        <a:p>
          <a:pPr rtl="0"/>
          <a:r>
            <a:rPr lang="en-US" dirty="0" smtClean="0"/>
            <a:t>Physical Appearances</a:t>
          </a:r>
          <a:endParaRPr lang="en-US" dirty="0"/>
        </a:p>
      </dgm:t>
    </dgm:pt>
    <dgm:pt modelId="{98D8FFA1-084F-4CAF-9651-FC883849080B}" type="parTrans" cxnId="{7447C0AB-F6CF-49B2-9B4A-1BD81133B2A8}">
      <dgm:prSet/>
      <dgm:spPr/>
      <dgm:t>
        <a:bodyPr/>
        <a:lstStyle/>
        <a:p>
          <a:endParaRPr lang="en-US"/>
        </a:p>
      </dgm:t>
    </dgm:pt>
    <dgm:pt modelId="{A8FD011B-EBE3-4C11-80E6-290259E1C33E}" type="sibTrans" cxnId="{7447C0AB-F6CF-49B2-9B4A-1BD81133B2A8}">
      <dgm:prSet/>
      <dgm:spPr/>
      <dgm:t>
        <a:bodyPr/>
        <a:lstStyle/>
        <a:p>
          <a:endParaRPr lang="en-US"/>
        </a:p>
      </dgm:t>
    </dgm:pt>
    <dgm:pt modelId="{5B05A690-8914-41FF-9ADC-E59C2F3D5F3F}">
      <dgm:prSet/>
      <dgm:spPr/>
      <dgm:t>
        <a:bodyPr/>
        <a:lstStyle/>
        <a:p>
          <a:pPr rtl="0"/>
          <a:r>
            <a:rPr lang="en-US" dirty="0" smtClean="0"/>
            <a:t>Descriptive Terms</a:t>
          </a:r>
          <a:endParaRPr lang="en-US" dirty="0"/>
        </a:p>
      </dgm:t>
    </dgm:pt>
    <dgm:pt modelId="{827C6096-2AE5-4F11-AB4A-57F608658490}" type="parTrans" cxnId="{F147B537-9CBA-4F26-B3B7-4CCF6FCFC8A5}">
      <dgm:prSet/>
      <dgm:spPr/>
      <dgm:t>
        <a:bodyPr/>
        <a:lstStyle/>
        <a:p>
          <a:endParaRPr lang="en-US"/>
        </a:p>
      </dgm:t>
    </dgm:pt>
    <dgm:pt modelId="{88B1AEC4-DCA8-4CA5-8B16-6A77E9B3855F}" type="sibTrans" cxnId="{F147B537-9CBA-4F26-B3B7-4CCF6FCFC8A5}">
      <dgm:prSet/>
      <dgm:spPr/>
      <dgm:t>
        <a:bodyPr/>
        <a:lstStyle/>
        <a:p>
          <a:endParaRPr lang="en-US"/>
        </a:p>
      </dgm:t>
    </dgm:pt>
    <dgm:pt modelId="{15E728BD-0CF0-4337-B30E-795AB4AC6555}" type="pres">
      <dgm:prSet presAssocID="{1B036731-96C5-4E8D-8A04-87A55540FD44}" presName="linear" presStyleCnt="0">
        <dgm:presLayoutVars>
          <dgm:animLvl val="lvl"/>
          <dgm:resizeHandles val="exact"/>
        </dgm:presLayoutVars>
      </dgm:prSet>
      <dgm:spPr/>
      <dgm:t>
        <a:bodyPr/>
        <a:lstStyle/>
        <a:p>
          <a:endParaRPr lang="en-GB"/>
        </a:p>
      </dgm:t>
    </dgm:pt>
    <dgm:pt modelId="{C6099FC9-A109-4119-9AB6-7E2C4EDB7D5D}" type="pres">
      <dgm:prSet presAssocID="{9E9BAE70-DE1E-4F0A-BF50-B2D88CA15201}" presName="parentText" presStyleLbl="node1" presStyleIdx="0" presStyleCnt="5">
        <dgm:presLayoutVars>
          <dgm:chMax val="0"/>
          <dgm:bulletEnabled val="1"/>
        </dgm:presLayoutVars>
      </dgm:prSet>
      <dgm:spPr/>
      <dgm:t>
        <a:bodyPr/>
        <a:lstStyle/>
        <a:p>
          <a:endParaRPr lang="en-US"/>
        </a:p>
      </dgm:t>
    </dgm:pt>
    <dgm:pt modelId="{9344202D-97CA-49B9-97F1-674D5043D8E2}" type="pres">
      <dgm:prSet presAssocID="{54D1D46E-548B-4F5F-A8FA-6B0A1A2C9B0E}" presName="spacer" presStyleCnt="0"/>
      <dgm:spPr/>
    </dgm:pt>
    <dgm:pt modelId="{2698C1A1-D536-474D-B875-CA0686C9B5F0}" type="pres">
      <dgm:prSet presAssocID="{AFCC7C45-FB11-423D-A970-D063FB8F6096}" presName="parentText" presStyleLbl="node1" presStyleIdx="1" presStyleCnt="5">
        <dgm:presLayoutVars>
          <dgm:chMax val="0"/>
          <dgm:bulletEnabled val="1"/>
        </dgm:presLayoutVars>
      </dgm:prSet>
      <dgm:spPr/>
      <dgm:t>
        <a:bodyPr/>
        <a:lstStyle/>
        <a:p>
          <a:endParaRPr lang="en-GB"/>
        </a:p>
      </dgm:t>
    </dgm:pt>
    <dgm:pt modelId="{96336F5C-9E96-428B-9397-B5534699333E}" type="pres">
      <dgm:prSet presAssocID="{A8FD011B-EBE3-4C11-80E6-290259E1C33E}" presName="spacer" presStyleCnt="0"/>
      <dgm:spPr/>
    </dgm:pt>
    <dgm:pt modelId="{1FCAEA1A-D54E-4F15-AF9D-EC42D7192FBE}" type="pres">
      <dgm:prSet presAssocID="{5B05A690-8914-41FF-9ADC-E59C2F3D5F3F}" presName="parentText" presStyleLbl="node1" presStyleIdx="2" presStyleCnt="5">
        <dgm:presLayoutVars>
          <dgm:chMax val="0"/>
          <dgm:bulletEnabled val="1"/>
        </dgm:presLayoutVars>
      </dgm:prSet>
      <dgm:spPr/>
      <dgm:t>
        <a:bodyPr/>
        <a:lstStyle/>
        <a:p>
          <a:endParaRPr lang="en-US"/>
        </a:p>
      </dgm:t>
    </dgm:pt>
    <dgm:pt modelId="{B12CFCC1-A4B4-4235-8B5A-9C5F85D7B848}" type="pres">
      <dgm:prSet presAssocID="{88B1AEC4-DCA8-4CA5-8B16-6A77E9B3855F}" presName="spacer" presStyleCnt="0"/>
      <dgm:spPr/>
    </dgm:pt>
    <dgm:pt modelId="{EC5D7FE6-7AA7-40EE-B902-392F78CCFFC9}" type="pres">
      <dgm:prSet presAssocID="{C1BB0422-3C9A-4F0A-BC53-BF9AC8E811FB}" presName="parentText" presStyleLbl="node1" presStyleIdx="3" presStyleCnt="5">
        <dgm:presLayoutVars>
          <dgm:chMax val="0"/>
          <dgm:bulletEnabled val="1"/>
        </dgm:presLayoutVars>
      </dgm:prSet>
      <dgm:spPr/>
      <dgm:t>
        <a:bodyPr/>
        <a:lstStyle/>
        <a:p>
          <a:endParaRPr lang="en-GB"/>
        </a:p>
      </dgm:t>
    </dgm:pt>
    <dgm:pt modelId="{EB82BF99-ED15-461B-9CDC-3A0F03D7BF02}" type="pres">
      <dgm:prSet presAssocID="{2431798A-0DEC-4F0F-9BC6-11C629C12E57}" presName="spacer" presStyleCnt="0"/>
      <dgm:spPr/>
    </dgm:pt>
    <dgm:pt modelId="{4889B991-1A39-4A42-A95C-5DD09E556B29}" type="pres">
      <dgm:prSet presAssocID="{D13B82F7-9CEF-45A4-B3E3-F696B0B3F932}" presName="parentText" presStyleLbl="node1" presStyleIdx="4" presStyleCnt="5">
        <dgm:presLayoutVars>
          <dgm:chMax val="0"/>
          <dgm:bulletEnabled val="1"/>
        </dgm:presLayoutVars>
      </dgm:prSet>
      <dgm:spPr/>
      <dgm:t>
        <a:bodyPr/>
        <a:lstStyle/>
        <a:p>
          <a:endParaRPr lang="en-GB"/>
        </a:p>
      </dgm:t>
    </dgm:pt>
  </dgm:ptLst>
  <dgm:cxnLst>
    <dgm:cxn modelId="{7447C0AB-F6CF-49B2-9B4A-1BD81133B2A8}" srcId="{1B036731-96C5-4E8D-8A04-87A55540FD44}" destId="{AFCC7C45-FB11-423D-A970-D063FB8F6096}" srcOrd="1" destOrd="0" parTransId="{98D8FFA1-084F-4CAF-9651-FC883849080B}" sibTransId="{A8FD011B-EBE3-4C11-80E6-290259E1C33E}"/>
    <dgm:cxn modelId="{29BDF139-89E1-44A7-8E06-DDCCA5386490}" type="presOf" srcId="{1B036731-96C5-4E8D-8A04-87A55540FD44}" destId="{15E728BD-0CF0-4337-B30E-795AB4AC6555}" srcOrd="0" destOrd="0" presId="urn:microsoft.com/office/officeart/2005/8/layout/vList2"/>
    <dgm:cxn modelId="{A0480DF8-D8B4-424E-A7CB-BDD2A32177A2}" type="presOf" srcId="{9E9BAE70-DE1E-4F0A-BF50-B2D88CA15201}" destId="{C6099FC9-A109-4119-9AB6-7E2C4EDB7D5D}" srcOrd="0" destOrd="0" presId="urn:microsoft.com/office/officeart/2005/8/layout/vList2"/>
    <dgm:cxn modelId="{3E303E2E-1670-4216-A245-1291CD5EAA0B}" type="presOf" srcId="{AFCC7C45-FB11-423D-A970-D063FB8F6096}" destId="{2698C1A1-D536-474D-B875-CA0686C9B5F0}" srcOrd="0" destOrd="0" presId="urn:microsoft.com/office/officeart/2005/8/layout/vList2"/>
    <dgm:cxn modelId="{C34E61F6-2EFE-4E11-8F84-A85108933BB1}" srcId="{1B036731-96C5-4E8D-8A04-87A55540FD44}" destId="{9E9BAE70-DE1E-4F0A-BF50-B2D88CA15201}" srcOrd="0" destOrd="0" parTransId="{14806350-441C-45F5-99C5-4BD51DC64D41}" sibTransId="{54D1D46E-548B-4F5F-A8FA-6B0A1A2C9B0E}"/>
    <dgm:cxn modelId="{CF2FB77B-9F3C-4FCA-A112-F0519F05A598}" srcId="{1B036731-96C5-4E8D-8A04-87A55540FD44}" destId="{D13B82F7-9CEF-45A4-B3E3-F696B0B3F932}" srcOrd="4" destOrd="0" parTransId="{34C06A95-43BE-4E5F-A7D0-4A183FDA5820}" sibTransId="{A9EF32AE-267B-4ABB-8FA8-C27B4D7B2C36}"/>
    <dgm:cxn modelId="{7800F52C-2007-4B85-9C79-969916385774}" srcId="{1B036731-96C5-4E8D-8A04-87A55540FD44}" destId="{C1BB0422-3C9A-4F0A-BC53-BF9AC8E811FB}" srcOrd="3" destOrd="0" parTransId="{48B4D7D1-B286-4B68-9165-AA43794F0378}" sibTransId="{2431798A-0DEC-4F0F-9BC6-11C629C12E57}"/>
    <dgm:cxn modelId="{F0D3212D-C355-4B0B-8716-195EF9031E13}" type="presOf" srcId="{5B05A690-8914-41FF-9ADC-E59C2F3D5F3F}" destId="{1FCAEA1A-D54E-4F15-AF9D-EC42D7192FBE}" srcOrd="0" destOrd="0" presId="urn:microsoft.com/office/officeart/2005/8/layout/vList2"/>
    <dgm:cxn modelId="{F147B537-9CBA-4F26-B3B7-4CCF6FCFC8A5}" srcId="{1B036731-96C5-4E8D-8A04-87A55540FD44}" destId="{5B05A690-8914-41FF-9ADC-E59C2F3D5F3F}" srcOrd="2" destOrd="0" parTransId="{827C6096-2AE5-4F11-AB4A-57F608658490}" sibTransId="{88B1AEC4-DCA8-4CA5-8B16-6A77E9B3855F}"/>
    <dgm:cxn modelId="{AAC53873-E015-451A-BD0A-550BC182EB58}" type="presOf" srcId="{D13B82F7-9CEF-45A4-B3E3-F696B0B3F932}" destId="{4889B991-1A39-4A42-A95C-5DD09E556B29}" srcOrd="0" destOrd="0" presId="urn:microsoft.com/office/officeart/2005/8/layout/vList2"/>
    <dgm:cxn modelId="{E2909E55-6608-4029-AABB-099F9F7AFDEF}" type="presOf" srcId="{C1BB0422-3C9A-4F0A-BC53-BF9AC8E811FB}" destId="{EC5D7FE6-7AA7-40EE-B902-392F78CCFFC9}" srcOrd="0" destOrd="0" presId="urn:microsoft.com/office/officeart/2005/8/layout/vList2"/>
    <dgm:cxn modelId="{F010B1CB-4C8C-4D80-8B44-186A99E50E2A}" type="presParOf" srcId="{15E728BD-0CF0-4337-B30E-795AB4AC6555}" destId="{C6099FC9-A109-4119-9AB6-7E2C4EDB7D5D}" srcOrd="0" destOrd="0" presId="urn:microsoft.com/office/officeart/2005/8/layout/vList2"/>
    <dgm:cxn modelId="{326FC6C0-7047-43BD-AA9A-BB89BDFA9E0C}" type="presParOf" srcId="{15E728BD-0CF0-4337-B30E-795AB4AC6555}" destId="{9344202D-97CA-49B9-97F1-674D5043D8E2}" srcOrd="1" destOrd="0" presId="urn:microsoft.com/office/officeart/2005/8/layout/vList2"/>
    <dgm:cxn modelId="{F1D70A61-9DD9-4AEF-86F0-55DC0C69C70D}" type="presParOf" srcId="{15E728BD-0CF0-4337-B30E-795AB4AC6555}" destId="{2698C1A1-D536-474D-B875-CA0686C9B5F0}" srcOrd="2" destOrd="0" presId="urn:microsoft.com/office/officeart/2005/8/layout/vList2"/>
    <dgm:cxn modelId="{CEBC6B45-A761-42EC-8C67-9EDAD6CA5519}" type="presParOf" srcId="{15E728BD-0CF0-4337-B30E-795AB4AC6555}" destId="{96336F5C-9E96-428B-9397-B5534699333E}" srcOrd="3" destOrd="0" presId="urn:microsoft.com/office/officeart/2005/8/layout/vList2"/>
    <dgm:cxn modelId="{AC902B4D-D07D-4DE2-A002-62DE1FDB67B3}" type="presParOf" srcId="{15E728BD-0CF0-4337-B30E-795AB4AC6555}" destId="{1FCAEA1A-D54E-4F15-AF9D-EC42D7192FBE}" srcOrd="4" destOrd="0" presId="urn:microsoft.com/office/officeart/2005/8/layout/vList2"/>
    <dgm:cxn modelId="{5B20A4AA-5B89-4FA0-ADDE-889DCA48EDD7}" type="presParOf" srcId="{15E728BD-0CF0-4337-B30E-795AB4AC6555}" destId="{B12CFCC1-A4B4-4235-8B5A-9C5F85D7B848}" srcOrd="5" destOrd="0" presId="urn:microsoft.com/office/officeart/2005/8/layout/vList2"/>
    <dgm:cxn modelId="{FAA8DD4A-6FFD-4DB3-A589-6F0490A05A52}" type="presParOf" srcId="{15E728BD-0CF0-4337-B30E-795AB4AC6555}" destId="{EC5D7FE6-7AA7-40EE-B902-392F78CCFFC9}" srcOrd="6" destOrd="0" presId="urn:microsoft.com/office/officeart/2005/8/layout/vList2"/>
    <dgm:cxn modelId="{D16CC87A-16A5-4333-B297-72A973B59C26}" type="presParOf" srcId="{15E728BD-0CF0-4337-B30E-795AB4AC6555}" destId="{EB82BF99-ED15-461B-9CDC-3A0F03D7BF02}" srcOrd="7" destOrd="0" presId="urn:microsoft.com/office/officeart/2005/8/layout/vList2"/>
    <dgm:cxn modelId="{D97C344C-CD9E-4C14-AE9F-679141DBD432}" type="presParOf" srcId="{15E728BD-0CF0-4337-B30E-795AB4AC6555}" destId="{4889B991-1A39-4A42-A95C-5DD09E556B29}"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B036731-96C5-4E8D-8A04-87A55540FD4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E9BAE70-DE1E-4F0A-BF50-B2D88CA15201}">
      <dgm:prSet/>
      <dgm:spPr/>
      <dgm:t>
        <a:bodyPr/>
        <a:lstStyle/>
        <a:p>
          <a:pPr rtl="0"/>
          <a:r>
            <a:rPr lang="en-US" dirty="0" smtClean="0">
              <a:solidFill>
                <a:schemeClr val="tx2">
                  <a:lumMod val="60000"/>
                  <a:lumOff val="40000"/>
                </a:schemeClr>
              </a:solidFill>
            </a:rPr>
            <a:t>Stereotypes</a:t>
          </a:r>
          <a:endParaRPr lang="en-US" dirty="0"/>
        </a:p>
      </dgm:t>
    </dgm:pt>
    <dgm:pt modelId="{14806350-441C-45F5-99C5-4BD51DC64D41}" type="parTrans" cxnId="{C34E61F6-2EFE-4E11-8F84-A85108933BB1}">
      <dgm:prSet/>
      <dgm:spPr/>
      <dgm:t>
        <a:bodyPr/>
        <a:lstStyle/>
        <a:p>
          <a:endParaRPr lang="en-US"/>
        </a:p>
      </dgm:t>
    </dgm:pt>
    <dgm:pt modelId="{54D1D46E-548B-4F5F-A8FA-6B0A1A2C9B0E}" type="sibTrans" cxnId="{C34E61F6-2EFE-4E11-8F84-A85108933BB1}">
      <dgm:prSet/>
      <dgm:spPr/>
      <dgm:t>
        <a:bodyPr/>
        <a:lstStyle/>
        <a:p>
          <a:endParaRPr lang="en-US"/>
        </a:p>
      </dgm:t>
    </dgm:pt>
    <dgm:pt modelId="{C1BB0422-3C9A-4F0A-BC53-BF9AC8E811FB}">
      <dgm:prSet/>
      <dgm:spPr/>
      <dgm:t>
        <a:bodyPr/>
        <a:lstStyle/>
        <a:p>
          <a:pPr rtl="0"/>
          <a:r>
            <a:rPr lang="en-US" dirty="0" smtClean="0">
              <a:solidFill>
                <a:schemeClr val="tx2">
                  <a:lumMod val="60000"/>
                  <a:lumOff val="40000"/>
                </a:schemeClr>
              </a:solidFill>
            </a:rPr>
            <a:t>First Impressions</a:t>
          </a:r>
          <a:endParaRPr lang="en-US" dirty="0">
            <a:solidFill>
              <a:schemeClr val="tx2">
                <a:lumMod val="60000"/>
                <a:lumOff val="40000"/>
              </a:schemeClr>
            </a:solidFill>
          </a:endParaRPr>
        </a:p>
      </dgm:t>
    </dgm:pt>
    <dgm:pt modelId="{48B4D7D1-B286-4B68-9165-AA43794F0378}" type="parTrans" cxnId="{7800F52C-2007-4B85-9C79-969916385774}">
      <dgm:prSet/>
      <dgm:spPr/>
      <dgm:t>
        <a:bodyPr/>
        <a:lstStyle/>
        <a:p>
          <a:endParaRPr lang="en-US"/>
        </a:p>
      </dgm:t>
    </dgm:pt>
    <dgm:pt modelId="{2431798A-0DEC-4F0F-9BC6-11C629C12E57}" type="sibTrans" cxnId="{7800F52C-2007-4B85-9C79-969916385774}">
      <dgm:prSet/>
      <dgm:spPr/>
      <dgm:t>
        <a:bodyPr/>
        <a:lstStyle/>
        <a:p>
          <a:endParaRPr lang="en-US"/>
        </a:p>
      </dgm:t>
    </dgm:pt>
    <dgm:pt modelId="{D13B82F7-9CEF-45A4-B3E3-F696B0B3F932}">
      <dgm:prSet/>
      <dgm:spPr/>
      <dgm:t>
        <a:bodyPr/>
        <a:lstStyle/>
        <a:p>
          <a:pPr rtl="0"/>
          <a:r>
            <a:rPr lang="en-US" dirty="0" smtClean="0">
              <a:solidFill>
                <a:schemeClr val="tx2">
                  <a:lumMod val="60000"/>
                  <a:lumOff val="40000"/>
                </a:schemeClr>
              </a:solidFill>
            </a:rPr>
            <a:t>Halo Effect</a:t>
          </a:r>
          <a:endParaRPr lang="en-US" dirty="0">
            <a:solidFill>
              <a:schemeClr val="tx2">
                <a:lumMod val="60000"/>
                <a:lumOff val="40000"/>
              </a:schemeClr>
            </a:solidFill>
          </a:endParaRPr>
        </a:p>
      </dgm:t>
    </dgm:pt>
    <dgm:pt modelId="{34C06A95-43BE-4E5F-A7D0-4A183FDA5820}" type="parTrans" cxnId="{CF2FB77B-9F3C-4FCA-A112-F0519F05A598}">
      <dgm:prSet/>
      <dgm:spPr/>
      <dgm:t>
        <a:bodyPr/>
        <a:lstStyle/>
        <a:p>
          <a:endParaRPr lang="en-US"/>
        </a:p>
      </dgm:t>
    </dgm:pt>
    <dgm:pt modelId="{A9EF32AE-267B-4ABB-8FA8-C27B4D7B2C36}" type="sibTrans" cxnId="{CF2FB77B-9F3C-4FCA-A112-F0519F05A598}">
      <dgm:prSet/>
      <dgm:spPr/>
      <dgm:t>
        <a:bodyPr/>
        <a:lstStyle/>
        <a:p>
          <a:endParaRPr lang="en-US"/>
        </a:p>
      </dgm:t>
    </dgm:pt>
    <dgm:pt modelId="{AFCC7C45-FB11-423D-A970-D063FB8F6096}">
      <dgm:prSet/>
      <dgm:spPr/>
      <dgm:t>
        <a:bodyPr/>
        <a:lstStyle/>
        <a:p>
          <a:pPr rtl="0"/>
          <a:r>
            <a:rPr lang="en-US" b="1" dirty="0" smtClean="0"/>
            <a:t>Physical Appearances</a:t>
          </a:r>
          <a:endParaRPr lang="en-US" b="1" dirty="0"/>
        </a:p>
      </dgm:t>
    </dgm:pt>
    <dgm:pt modelId="{98D8FFA1-084F-4CAF-9651-FC883849080B}" type="parTrans" cxnId="{7447C0AB-F6CF-49B2-9B4A-1BD81133B2A8}">
      <dgm:prSet/>
      <dgm:spPr/>
      <dgm:t>
        <a:bodyPr/>
        <a:lstStyle/>
        <a:p>
          <a:endParaRPr lang="en-US"/>
        </a:p>
      </dgm:t>
    </dgm:pt>
    <dgm:pt modelId="{A8FD011B-EBE3-4C11-80E6-290259E1C33E}" type="sibTrans" cxnId="{7447C0AB-F6CF-49B2-9B4A-1BD81133B2A8}">
      <dgm:prSet/>
      <dgm:spPr/>
      <dgm:t>
        <a:bodyPr/>
        <a:lstStyle/>
        <a:p>
          <a:endParaRPr lang="en-US"/>
        </a:p>
      </dgm:t>
    </dgm:pt>
    <dgm:pt modelId="{15E728BD-0CF0-4337-B30E-795AB4AC6555}" type="pres">
      <dgm:prSet presAssocID="{1B036731-96C5-4E8D-8A04-87A55540FD44}" presName="linear" presStyleCnt="0">
        <dgm:presLayoutVars>
          <dgm:animLvl val="lvl"/>
          <dgm:resizeHandles val="exact"/>
        </dgm:presLayoutVars>
      </dgm:prSet>
      <dgm:spPr/>
      <dgm:t>
        <a:bodyPr/>
        <a:lstStyle/>
        <a:p>
          <a:endParaRPr lang="en-GB"/>
        </a:p>
      </dgm:t>
    </dgm:pt>
    <dgm:pt modelId="{C6099FC9-A109-4119-9AB6-7E2C4EDB7D5D}" type="pres">
      <dgm:prSet presAssocID="{9E9BAE70-DE1E-4F0A-BF50-B2D88CA15201}" presName="parentText" presStyleLbl="node1" presStyleIdx="0" presStyleCnt="4">
        <dgm:presLayoutVars>
          <dgm:chMax val="0"/>
          <dgm:bulletEnabled val="1"/>
        </dgm:presLayoutVars>
      </dgm:prSet>
      <dgm:spPr/>
      <dgm:t>
        <a:bodyPr/>
        <a:lstStyle/>
        <a:p>
          <a:endParaRPr lang="en-US"/>
        </a:p>
      </dgm:t>
    </dgm:pt>
    <dgm:pt modelId="{9344202D-97CA-49B9-97F1-674D5043D8E2}" type="pres">
      <dgm:prSet presAssocID="{54D1D46E-548B-4F5F-A8FA-6B0A1A2C9B0E}" presName="spacer" presStyleCnt="0"/>
      <dgm:spPr/>
    </dgm:pt>
    <dgm:pt modelId="{2698C1A1-D536-474D-B875-CA0686C9B5F0}" type="pres">
      <dgm:prSet presAssocID="{AFCC7C45-FB11-423D-A970-D063FB8F6096}" presName="parentText" presStyleLbl="node1" presStyleIdx="1" presStyleCnt="4">
        <dgm:presLayoutVars>
          <dgm:chMax val="0"/>
          <dgm:bulletEnabled val="1"/>
        </dgm:presLayoutVars>
      </dgm:prSet>
      <dgm:spPr/>
      <dgm:t>
        <a:bodyPr/>
        <a:lstStyle/>
        <a:p>
          <a:endParaRPr lang="en-GB"/>
        </a:p>
      </dgm:t>
    </dgm:pt>
    <dgm:pt modelId="{96336F5C-9E96-428B-9397-B5534699333E}" type="pres">
      <dgm:prSet presAssocID="{A8FD011B-EBE3-4C11-80E6-290259E1C33E}" presName="spacer" presStyleCnt="0"/>
      <dgm:spPr/>
    </dgm:pt>
    <dgm:pt modelId="{EC5D7FE6-7AA7-40EE-B902-392F78CCFFC9}" type="pres">
      <dgm:prSet presAssocID="{C1BB0422-3C9A-4F0A-BC53-BF9AC8E811FB}" presName="parentText" presStyleLbl="node1" presStyleIdx="2" presStyleCnt="4">
        <dgm:presLayoutVars>
          <dgm:chMax val="0"/>
          <dgm:bulletEnabled val="1"/>
        </dgm:presLayoutVars>
      </dgm:prSet>
      <dgm:spPr/>
      <dgm:t>
        <a:bodyPr/>
        <a:lstStyle/>
        <a:p>
          <a:endParaRPr lang="en-GB"/>
        </a:p>
      </dgm:t>
    </dgm:pt>
    <dgm:pt modelId="{EB82BF99-ED15-461B-9CDC-3A0F03D7BF02}" type="pres">
      <dgm:prSet presAssocID="{2431798A-0DEC-4F0F-9BC6-11C629C12E57}" presName="spacer" presStyleCnt="0"/>
      <dgm:spPr/>
    </dgm:pt>
    <dgm:pt modelId="{4889B991-1A39-4A42-A95C-5DD09E556B29}" type="pres">
      <dgm:prSet presAssocID="{D13B82F7-9CEF-45A4-B3E3-F696B0B3F932}" presName="parentText" presStyleLbl="node1" presStyleIdx="3" presStyleCnt="4">
        <dgm:presLayoutVars>
          <dgm:chMax val="0"/>
          <dgm:bulletEnabled val="1"/>
        </dgm:presLayoutVars>
      </dgm:prSet>
      <dgm:spPr/>
      <dgm:t>
        <a:bodyPr/>
        <a:lstStyle/>
        <a:p>
          <a:endParaRPr lang="en-GB"/>
        </a:p>
      </dgm:t>
    </dgm:pt>
  </dgm:ptLst>
  <dgm:cxnLst>
    <dgm:cxn modelId="{7447C0AB-F6CF-49B2-9B4A-1BD81133B2A8}" srcId="{1B036731-96C5-4E8D-8A04-87A55540FD44}" destId="{AFCC7C45-FB11-423D-A970-D063FB8F6096}" srcOrd="1" destOrd="0" parTransId="{98D8FFA1-084F-4CAF-9651-FC883849080B}" sibTransId="{A8FD011B-EBE3-4C11-80E6-290259E1C33E}"/>
    <dgm:cxn modelId="{C408444E-AEC7-461A-AFD5-A82AA4A92321}" type="presOf" srcId="{C1BB0422-3C9A-4F0A-BC53-BF9AC8E811FB}" destId="{EC5D7FE6-7AA7-40EE-B902-392F78CCFFC9}" srcOrd="0" destOrd="0" presId="urn:microsoft.com/office/officeart/2005/8/layout/vList2"/>
    <dgm:cxn modelId="{7800F52C-2007-4B85-9C79-969916385774}" srcId="{1B036731-96C5-4E8D-8A04-87A55540FD44}" destId="{C1BB0422-3C9A-4F0A-BC53-BF9AC8E811FB}" srcOrd="2" destOrd="0" parTransId="{48B4D7D1-B286-4B68-9165-AA43794F0378}" sibTransId="{2431798A-0DEC-4F0F-9BC6-11C629C12E57}"/>
    <dgm:cxn modelId="{D09B03C1-94B0-406A-8C33-AD16E52CC1E0}" type="presOf" srcId="{1B036731-96C5-4E8D-8A04-87A55540FD44}" destId="{15E728BD-0CF0-4337-B30E-795AB4AC6555}" srcOrd="0" destOrd="0" presId="urn:microsoft.com/office/officeart/2005/8/layout/vList2"/>
    <dgm:cxn modelId="{A8993F10-9A4E-4A1A-891E-EA7E21CFACF7}" type="presOf" srcId="{D13B82F7-9CEF-45A4-B3E3-F696B0B3F932}" destId="{4889B991-1A39-4A42-A95C-5DD09E556B29}" srcOrd="0" destOrd="0" presId="urn:microsoft.com/office/officeart/2005/8/layout/vList2"/>
    <dgm:cxn modelId="{C34E61F6-2EFE-4E11-8F84-A85108933BB1}" srcId="{1B036731-96C5-4E8D-8A04-87A55540FD44}" destId="{9E9BAE70-DE1E-4F0A-BF50-B2D88CA15201}" srcOrd="0" destOrd="0" parTransId="{14806350-441C-45F5-99C5-4BD51DC64D41}" sibTransId="{54D1D46E-548B-4F5F-A8FA-6B0A1A2C9B0E}"/>
    <dgm:cxn modelId="{15C0D2A6-33E5-4292-95E5-187B64AADB47}" type="presOf" srcId="{AFCC7C45-FB11-423D-A970-D063FB8F6096}" destId="{2698C1A1-D536-474D-B875-CA0686C9B5F0}" srcOrd="0" destOrd="0" presId="urn:microsoft.com/office/officeart/2005/8/layout/vList2"/>
    <dgm:cxn modelId="{3DFC3CCB-F37D-4D19-9F84-802C7B345220}" type="presOf" srcId="{9E9BAE70-DE1E-4F0A-BF50-B2D88CA15201}" destId="{C6099FC9-A109-4119-9AB6-7E2C4EDB7D5D}" srcOrd="0" destOrd="0" presId="urn:microsoft.com/office/officeart/2005/8/layout/vList2"/>
    <dgm:cxn modelId="{CF2FB77B-9F3C-4FCA-A112-F0519F05A598}" srcId="{1B036731-96C5-4E8D-8A04-87A55540FD44}" destId="{D13B82F7-9CEF-45A4-B3E3-F696B0B3F932}" srcOrd="3" destOrd="0" parTransId="{34C06A95-43BE-4E5F-A7D0-4A183FDA5820}" sibTransId="{A9EF32AE-267B-4ABB-8FA8-C27B4D7B2C36}"/>
    <dgm:cxn modelId="{AFD22C4B-52BA-4CDB-A27B-CFF75B158850}" type="presParOf" srcId="{15E728BD-0CF0-4337-B30E-795AB4AC6555}" destId="{C6099FC9-A109-4119-9AB6-7E2C4EDB7D5D}" srcOrd="0" destOrd="0" presId="urn:microsoft.com/office/officeart/2005/8/layout/vList2"/>
    <dgm:cxn modelId="{5D324B87-067A-4080-A438-594D6FDFB37B}" type="presParOf" srcId="{15E728BD-0CF0-4337-B30E-795AB4AC6555}" destId="{9344202D-97CA-49B9-97F1-674D5043D8E2}" srcOrd="1" destOrd="0" presId="urn:microsoft.com/office/officeart/2005/8/layout/vList2"/>
    <dgm:cxn modelId="{A4FEA27D-C71F-45C6-9683-D77AC10B191F}" type="presParOf" srcId="{15E728BD-0CF0-4337-B30E-795AB4AC6555}" destId="{2698C1A1-D536-474D-B875-CA0686C9B5F0}" srcOrd="2" destOrd="0" presId="urn:microsoft.com/office/officeart/2005/8/layout/vList2"/>
    <dgm:cxn modelId="{AF04B177-AB70-474B-8976-55E0D9F194C9}" type="presParOf" srcId="{15E728BD-0CF0-4337-B30E-795AB4AC6555}" destId="{96336F5C-9E96-428B-9397-B5534699333E}" srcOrd="3" destOrd="0" presId="urn:microsoft.com/office/officeart/2005/8/layout/vList2"/>
    <dgm:cxn modelId="{30DB23F6-5024-47CF-9D24-851495C3E8AD}" type="presParOf" srcId="{15E728BD-0CF0-4337-B30E-795AB4AC6555}" destId="{EC5D7FE6-7AA7-40EE-B902-392F78CCFFC9}" srcOrd="4" destOrd="0" presId="urn:microsoft.com/office/officeart/2005/8/layout/vList2"/>
    <dgm:cxn modelId="{88D3623D-5856-454B-A701-40D64ADAD1FF}" type="presParOf" srcId="{15E728BD-0CF0-4337-B30E-795AB4AC6555}" destId="{EB82BF99-ED15-461B-9CDC-3A0F03D7BF02}" srcOrd="5" destOrd="0" presId="urn:microsoft.com/office/officeart/2005/8/layout/vList2"/>
    <dgm:cxn modelId="{ECEFA754-C95A-4252-807D-6D490F6B919E}" type="presParOf" srcId="{15E728BD-0CF0-4337-B30E-795AB4AC6555}" destId="{4889B991-1A39-4A42-A95C-5DD09E556B29}" srcOrd="6"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B036731-96C5-4E8D-8A04-87A55540FD4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E9BAE70-DE1E-4F0A-BF50-B2D88CA15201}">
      <dgm:prSet/>
      <dgm:spPr/>
      <dgm:t>
        <a:bodyPr/>
        <a:lstStyle/>
        <a:p>
          <a:pPr rtl="0"/>
          <a:r>
            <a:rPr lang="en-US" dirty="0" smtClean="0">
              <a:solidFill>
                <a:schemeClr val="tx2">
                  <a:lumMod val="60000"/>
                  <a:lumOff val="40000"/>
                </a:schemeClr>
              </a:solidFill>
            </a:rPr>
            <a:t>Stereotypes</a:t>
          </a:r>
          <a:endParaRPr lang="en-US" dirty="0"/>
        </a:p>
      </dgm:t>
    </dgm:pt>
    <dgm:pt modelId="{14806350-441C-45F5-99C5-4BD51DC64D41}" type="parTrans" cxnId="{C34E61F6-2EFE-4E11-8F84-A85108933BB1}">
      <dgm:prSet/>
      <dgm:spPr/>
      <dgm:t>
        <a:bodyPr/>
        <a:lstStyle/>
        <a:p>
          <a:endParaRPr lang="en-US"/>
        </a:p>
      </dgm:t>
    </dgm:pt>
    <dgm:pt modelId="{54D1D46E-548B-4F5F-A8FA-6B0A1A2C9B0E}" type="sibTrans" cxnId="{C34E61F6-2EFE-4E11-8F84-A85108933BB1}">
      <dgm:prSet/>
      <dgm:spPr/>
      <dgm:t>
        <a:bodyPr/>
        <a:lstStyle/>
        <a:p>
          <a:endParaRPr lang="en-US"/>
        </a:p>
      </dgm:t>
    </dgm:pt>
    <dgm:pt modelId="{C1BB0422-3C9A-4F0A-BC53-BF9AC8E811FB}">
      <dgm:prSet/>
      <dgm:spPr/>
      <dgm:t>
        <a:bodyPr/>
        <a:lstStyle/>
        <a:p>
          <a:pPr rtl="0"/>
          <a:r>
            <a:rPr lang="en-US" dirty="0" smtClean="0">
              <a:solidFill>
                <a:schemeClr val="tx2">
                  <a:lumMod val="60000"/>
                  <a:lumOff val="40000"/>
                </a:schemeClr>
              </a:solidFill>
            </a:rPr>
            <a:t>First Impressions</a:t>
          </a:r>
          <a:endParaRPr lang="en-US" dirty="0">
            <a:solidFill>
              <a:schemeClr val="tx2">
                <a:lumMod val="60000"/>
                <a:lumOff val="40000"/>
              </a:schemeClr>
            </a:solidFill>
          </a:endParaRPr>
        </a:p>
      </dgm:t>
    </dgm:pt>
    <dgm:pt modelId="{48B4D7D1-B286-4B68-9165-AA43794F0378}" type="parTrans" cxnId="{7800F52C-2007-4B85-9C79-969916385774}">
      <dgm:prSet/>
      <dgm:spPr/>
      <dgm:t>
        <a:bodyPr/>
        <a:lstStyle/>
        <a:p>
          <a:endParaRPr lang="en-US"/>
        </a:p>
      </dgm:t>
    </dgm:pt>
    <dgm:pt modelId="{2431798A-0DEC-4F0F-9BC6-11C629C12E57}" type="sibTrans" cxnId="{7800F52C-2007-4B85-9C79-969916385774}">
      <dgm:prSet/>
      <dgm:spPr/>
      <dgm:t>
        <a:bodyPr/>
        <a:lstStyle/>
        <a:p>
          <a:endParaRPr lang="en-US"/>
        </a:p>
      </dgm:t>
    </dgm:pt>
    <dgm:pt modelId="{D13B82F7-9CEF-45A4-B3E3-F696B0B3F932}">
      <dgm:prSet/>
      <dgm:spPr/>
      <dgm:t>
        <a:bodyPr/>
        <a:lstStyle/>
        <a:p>
          <a:pPr rtl="0"/>
          <a:r>
            <a:rPr lang="en-US" dirty="0" smtClean="0">
              <a:solidFill>
                <a:schemeClr val="tx2">
                  <a:lumMod val="60000"/>
                  <a:lumOff val="40000"/>
                </a:schemeClr>
              </a:solidFill>
            </a:rPr>
            <a:t>Halo Effect</a:t>
          </a:r>
          <a:endParaRPr lang="en-US" dirty="0">
            <a:solidFill>
              <a:schemeClr val="tx2">
                <a:lumMod val="60000"/>
                <a:lumOff val="40000"/>
              </a:schemeClr>
            </a:solidFill>
          </a:endParaRPr>
        </a:p>
      </dgm:t>
    </dgm:pt>
    <dgm:pt modelId="{34C06A95-43BE-4E5F-A7D0-4A183FDA5820}" type="parTrans" cxnId="{CF2FB77B-9F3C-4FCA-A112-F0519F05A598}">
      <dgm:prSet/>
      <dgm:spPr/>
      <dgm:t>
        <a:bodyPr/>
        <a:lstStyle/>
        <a:p>
          <a:endParaRPr lang="en-US"/>
        </a:p>
      </dgm:t>
    </dgm:pt>
    <dgm:pt modelId="{A9EF32AE-267B-4ABB-8FA8-C27B4D7B2C36}" type="sibTrans" cxnId="{CF2FB77B-9F3C-4FCA-A112-F0519F05A598}">
      <dgm:prSet/>
      <dgm:spPr/>
      <dgm:t>
        <a:bodyPr/>
        <a:lstStyle/>
        <a:p>
          <a:endParaRPr lang="en-US"/>
        </a:p>
      </dgm:t>
    </dgm:pt>
    <dgm:pt modelId="{AFCC7C45-FB11-423D-A970-D063FB8F6096}">
      <dgm:prSet/>
      <dgm:spPr/>
      <dgm:t>
        <a:bodyPr/>
        <a:lstStyle/>
        <a:p>
          <a:pPr rtl="0"/>
          <a:r>
            <a:rPr lang="en-US" dirty="0" smtClean="0"/>
            <a:t>Physical Appearances</a:t>
          </a:r>
          <a:endParaRPr lang="en-US" dirty="0"/>
        </a:p>
      </dgm:t>
    </dgm:pt>
    <dgm:pt modelId="{98D8FFA1-084F-4CAF-9651-FC883849080B}" type="parTrans" cxnId="{7447C0AB-F6CF-49B2-9B4A-1BD81133B2A8}">
      <dgm:prSet/>
      <dgm:spPr/>
      <dgm:t>
        <a:bodyPr/>
        <a:lstStyle/>
        <a:p>
          <a:endParaRPr lang="en-US"/>
        </a:p>
      </dgm:t>
    </dgm:pt>
    <dgm:pt modelId="{A8FD011B-EBE3-4C11-80E6-290259E1C33E}" type="sibTrans" cxnId="{7447C0AB-F6CF-49B2-9B4A-1BD81133B2A8}">
      <dgm:prSet/>
      <dgm:spPr/>
      <dgm:t>
        <a:bodyPr/>
        <a:lstStyle/>
        <a:p>
          <a:endParaRPr lang="en-US"/>
        </a:p>
      </dgm:t>
    </dgm:pt>
    <dgm:pt modelId="{5B05A690-8914-41FF-9ADC-E59C2F3D5F3F}">
      <dgm:prSet/>
      <dgm:spPr/>
      <dgm:t>
        <a:bodyPr/>
        <a:lstStyle/>
        <a:p>
          <a:pPr rtl="0"/>
          <a:r>
            <a:rPr lang="en-US" dirty="0" smtClean="0"/>
            <a:t>Descriptive Terms</a:t>
          </a:r>
          <a:endParaRPr lang="en-US" dirty="0"/>
        </a:p>
      </dgm:t>
    </dgm:pt>
    <dgm:pt modelId="{827C6096-2AE5-4F11-AB4A-57F608658490}" type="parTrans" cxnId="{F147B537-9CBA-4F26-B3B7-4CCF6FCFC8A5}">
      <dgm:prSet/>
      <dgm:spPr/>
      <dgm:t>
        <a:bodyPr/>
        <a:lstStyle/>
        <a:p>
          <a:endParaRPr lang="en-US"/>
        </a:p>
      </dgm:t>
    </dgm:pt>
    <dgm:pt modelId="{88B1AEC4-DCA8-4CA5-8B16-6A77E9B3855F}" type="sibTrans" cxnId="{F147B537-9CBA-4F26-B3B7-4CCF6FCFC8A5}">
      <dgm:prSet/>
      <dgm:spPr/>
      <dgm:t>
        <a:bodyPr/>
        <a:lstStyle/>
        <a:p>
          <a:endParaRPr lang="en-US"/>
        </a:p>
      </dgm:t>
    </dgm:pt>
    <dgm:pt modelId="{15E728BD-0CF0-4337-B30E-795AB4AC6555}" type="pres">
      <dgm:prSet presAssocID="{1B036731-96C5-4E8D-8A04-87A55540FD44}" presName="linear" presStyleCnt="0">
        <dgm:presLayoutVars>
          <dgm:animLvl val="lvl"/>
          <dgm:resizeHandles val="exact"/>
        </dgm:presLayoutVars>
      </dgm:prSet>
      <dgm:spPr/>
      <dgm:t>
        <a:bodyPr/>
        <a:lstStyle/>
        <a:p>
          <a:endParaRPr lang="en-GB"/>
        </a:p>
      </dgm:t>
    </dgm:pt>
    <dgm:pt modelId="{C6099FC9-A109-4119-9AB6-7E2C4EDB7D5D}" type="pres">
      <dgm:prSet presAssocID="{9E9BAE70-DE1E-4F0A-BF50-B2D88CA15201}" presName="parentText" presStyleLbl="node1" presStyleIdx="0" presStyleCnt="5">
        <dgm:presLayoutVars>
          <dgm:chMax val="0"/>
          <dgm:bulletEnabled val="1"/>
        </dgm:presLayoutVars>
      </dgm:prSet>
      <dgm:spPr/>
      <dgm:t>
        <a:bodyPr/>
        <a:lstStyle/>
        <a:p>
          <a:endParaRPr lang="en-US"/>
        </a:p>
      </dgm:t>
    </dgm:pt>
    <dgm:pt modelId="{9344202D-97CA-49B9-97F1-674D5043D8E2}" type="pres">
      <dgm:prSet presAssocID="{54D1D46E-548B-4F5F-A8FA-6B0A1A2C9B0E}" presName="spacer" presStyleCnt="0"/>
      <dgm:spPr/>
    </dgm:pt>
    <dgm:pt modelId="{2698C1A1-D536-474D-B875-CA0686C9B5F0}" type="pres">
      <dgm:prSet presAssocID="{AFCC7C45-FB11-423D-A970-D063FB8F6096}" presName="parentText" presStyleLbl="node1" presStyleIdx="1" presStyleCnt="5">
        <dgm:presLayoutVars>
          <dgm:chMax val="0"/>
          <dgm:bulletEnabled val="1"/>
        </dgm:presLayoutVars>
      </dgm:prSet>
      <dgm:spPr/>
      <dgm:t>
        <a:bodyPr/>
        <a:lstStyle/>
        <a:p>
          <a:endParaRPr lang="en-GB"/>
        </a:p>
      </dgm:t>
    </dgm:pt>
    <dgm:pt modelId="{96336F5C-9E96-428B-9397-B5534699333E}" type="pres">
      <dgm:prSet presAssocID="{A8FD011B-EBE3-4C11-80E6-290259E1C33E}" presName="spacer" presStyleCnt="0"/>
      <dgm:spPr/>
    </dgm:pt>
    <dgm:pt modelId="{1FCAEA1A-D54E-4F15-AF9D-EC42D7192FBE}" type="pres">
      <dgm:prSet presAssocID="{5B05A690-8914-41FF-9ADC-E59C2F3D5F3F}" presName="parentText" presStyleLbl="node1" presStyleIdx="2" presStyleCnt="5">
        <dgm:presLayoutVars>
          <dgm:chMax val="0"/>
          <dgm:bulletEnabled val="1"/>
        </dgm:presLayoutVars>
      </dgm:prSet>
      <dgm:spPr/>
      <dgm:t>
        <a:bodyPr/>
        <a:lstStyle/>
        <a:p>
          <a:endParaRPr lang="en-US"/>
        </a:p>
      </dgm:t>
    </dgm:pt>
    <dgm:pt modelId="{B12CFCC1-A4B4-4235-8B5A-9C5F85D7B848}" type="pres">
      <dgm:prSet presAssocID="{88B1AEC4-DCA8-4CA5-8B16-6A77E9B3855F}" presName="spacer" presStyleCnt="0"/>
      <dgm:spPr/>
    </dgm:pt>
    <dgm:pt modelId="{EC5D7FE6-7AA7-40EE-B902-392F78CCFFC9}" type="pres">
      <dgm:prSet presAssocID="{C1BB0422-3C9A-4F0A-BC53-BF9AC8E811FB}" presName="parentText" presStyleLbl="node1" presStyleIdx="3" presStyleCnt="5">
        <dgm:presLayoutVars>
          <dgm:chMax val="0"/>
          <dgm:bulletEnabled val="1"/>
        </dgm:presLayoutVars>
      </dgm:prSet>
      <dgm:spPr/>
      <dgm:t>
        <a:bodyPr/>
        <a:lstStyle/>
        <a:p>
          <a:endParaRPr lang="en-GB"/>
        </a:p>
      </dgm:t>
    </dgm:pt>
    <dgm:pt modelId="{EB82BF99-ED15-461B-9CDC-3A0F03D7BF02}" type="pres">
      <dgm:prSet presAssocID="{2431798A-0DEC-4F0F-9BC6-11C629C12E57}" presName="spacer" presStyleCnt="0"/>
      <dgm:spPr/>
    </dgm:pt>
    <dgm:pt modelId="{4889B991-1A39-4A42-A95C-5DD09E556B29}" type="pres">
      <dgm:prSet presAssocID="{D13B82F7-9CEF-45A4-B3E3-F696B0B3F932}" presName="parentText" presStyleLbl="node1" presStyleIdx="4" presStyleCnt="5">
        <dgm:presLayoutVars>
          <dgm:chMax val="0"/>
          <dgm:bulletEnabled val="1"/>
        </dgm:presLayoutVars>
      </dgm:prSet>
      <dgm:spPr/>
      <dgm:t>
        <a:bodyPr/>
        <a:lstStyle/>
        <a:p>
          <a:endParaRPr lang="en-GB"/>
        </a:p>
      </dgm:t>
    </dgm:pt>
  </dgm:ptLst>
  <dgm:cxnLst>
    <dgm:cxn modelId="{7447C0AB-F6CF-49B2-9B4A-1BD81133B2A8}" srcId="{1B036731-96C5-4E8D-8A04-87A55540FD44}" destId="{AFCC7C45-FB11-423D-A970-D063FB8F6096}" srcOrd="1" destOrd="0" parTransId="{98D8FFA1-084F-4CAF-9651-FC883849080B}" sibTransId="{A8FD011B-EBE3-4C11-80E6-290259E1C33E}"/>
    <dgm:cxn modelId="{7800F52C-2007-4B85-9C79-969916385774}" srcId="{1B036731-96C5-4E8D-8A04-87A55540FD44}" destId="{C1BB0422-3C9A-4F0A-BC53-BF9AC8E811FB}" srcOrd="3" destOrd="0" parTransId="{48B4D7D1-B286-4B68-9165-AA43794F0378}" sibTransId="{2431798A-0DEC-4F0F-9BC6-11C629C12E57}"/>
    <dgm:cxn modelId="{F147B537-9CBA-4F26-B3B7-4CCF6FCFC8A5}" srcId="{1B036731-96C5-4E8D-8A04-87A55540FD44}" destId="{5B05A690-8914-41FF-9ADC-E59C2F3D5F3F}" srcOrd="2" destOrd="0" parTransId="{827C6096-2AE5-4F11-AB4A-57F608658490}" sibTransId="{88B1AEC4-DCA8-4CA5-8B16-6A77E9B3855F}"/>
    <dgm:cxn modelId="{E3241048-9138-472A-9FA0-D2B5EF8A6A4D}" type="presOf" srcId="{5B05A690-8914-41FF-9ADC-E59C2F3D5F3F}" destId="{1FCAEA1A-D54E-4F15-AF9D-EC42D7192FBE}" srcOrd="0" destOrd="0" presId="urn:microsoft.com/office/officeart/2005/8/layout/vList2"/>
    <dgm:cxn modelId="{AF7F9B54-63BB-4F75-96D8-EFE7E80EF56A}" type="presOf" srcId="{1B036731-96C5-4E8D-8A04-87A55540FD44}" destId="{15E728BD-0CF0-4337-B30E-795AB4AC6555}" srcOrd="0" destOrd="0" presId="urn:microsoft.com/office/officeart/2005/8/layout/vList2"/>
    <dgm:cxn modelId="{C34E61F6-2EFE-4E11-8F84-A85108933BB1}" srcId="{1B036731-96C5-4E8D-8A04-87A55540FD44}" destId="{9E9BAE70-DE1E-4F0A-BF50-B2D88CA15201}" srcOrd="0" destOrd="0" parTransId="{14806350-441C-45F5-99C5-4BD51DC64D41}" sibTransId="{54D1D46E-548B-4F5F-A8FA-6B0A1A2C9B0E}"/>
    <dgm:cxn modelId="{A6153729-3650-43B8-A5F6-D9F8AAC1EC2C}" type="presOf" srcId="{9E9BAE70-DE1E-4F0A-BF50-B2D88CA15201}" destId="{C6099FC9-A109-4119-9AB6-7E2C4EDB7D5D}" srcOrd="0" destOrd="0" presId="urn:microsoft.com/office/officeart/2005/8/layout/vList2"/>
    <dgm:cxn modelId="{55AFA014-A559-4DF7-A817-F43C871ACE42}" type="presOf" srcId="{C1BB0422-3C9A-4F0A-BC53-BF9AC8E811FB}" destId="{EC5D7FE6-7AA7-40EE-B902-392F78CCFFC9}" srcOrd="0" destOrd="0" presId="urn:microsoft.com/office/officeart/2005/8/layout/vList2"/>
    <dgm:cxn modelId="{8F83BEE8-BB7E-4183-AA37-B178D1AB4B4D}" type="presOf" srcId="{D13B82F7-9CEF-45A4-B3E3-F696B0B3F932}" destId="{4889B991-1A39-4A42-A95C-5DD09E556B29}" srcOrd="0" destOrd="0" presId="urn:microsoft.com/office/officeart/2005/8/layout/vList2"/>
    <dgm:cxn modelId="{417C9CE7-FAB6-4D82-A5CB-ADBDD3D4D1E0}" type="presOf" srcId="{AFCC7C45-FB11-423D-A970-D063FB8F6096}" destId="{2698C1A1-D536-474D-B875-CA0686C9B5F0}" srcOrd="0" destOrd="0" presId="urn:microsoft.com/office/officeart/2005/8/layout/vList2"/>
    <dgm:cxn modelId="{CF2FB77B-9F3C-4FCA-A112-F0519F05A598}" srcId="{1B036731-96C5-4E8D-8A04-87A55540FD44}" destId="{D13B82F7-9CEF-45A4-B3E3-F696B0B3F932}" srcOrd="4" destOrd="0" parTransId="{34C06A95-43BE-4E5F-A7D0-4A183FDA5820}" sibTransId="{A9EF32AE-267B-4ABB-8FA8-C27B4D7B2C36}"/>
    <dgm:cxn modelId="{3201620A-F9EF-4E9E-B938-4349CF770FFD}" type="presParOf" srcId="{15E728BD-0CF0-4337-B30E-795AB4AC6555}" destId="{C6099FC9-A109-4119-9AB6-7E2C4EDB7D5D}" srcOrd="0" destOrd="0" presId="urn:microsoft.com/office/officeart/2005/8/layout/vList2"/>
    <dgm:cxn modelId="{305E85B1-6C4B-42E9-9FF5-7EB43DA3CD8F}" type="presParOf" srcId="{15E728BD-0CF0-4337-B30E-795AB4AC6555}" destId="{9344202D-97CA-49B9-97F1-674D5043D8E2}" srcOrd="1" destOrd="0" presId="urn:microsoft.com/office/officeart/2005/8/layout/vList2"/>
    <dgm:cxn modelId="{368BD5F4-8E54-4352-8111-ED6874378D8A}" type="presParOf" srcId="{15E728BD-0CF0-4337-B30E-795AB4AC6555}" destId="{2698C1A1-D536-474D-B875-CA0686C9B5F0}" srcOrd="2" destOrd="0" presId="urn:microsoft.com/office/officeart/2005/8/layout/vList2"/>
    <dgm:cxn modelId="{F0E8C0B4-8D61-4AF7-8FE5-D452016C527B}" type="presParOf" srcId="{15E728BD-0CF0-4337-B30E-795AB4AC6555}" destId="{96336F5C-9E96-428B-9397-B5534699333E}" srcOrd="3" destOrd="0" presId="urn:microsoft.com/office/officeart/2005/8/layout/vList2"/>
    <dgm:cxn modelId="{14BE0595-AFC7-4E89-9452-2CFAB0A9C321}" type="presParOf" srcId="{15E728BD-0CF0-4337-B30E-795AB4AC6555}" destId="{1FCAEA1A-D54E-4F15-AF9D-EC42D7192FBE}" srcOrd="4" destOrd="0" presId="urn:microsoft.com/office/officeart/2005/8/layout/vList2"/>
    <dgm:cxn modelId="{E4EE27B5-1F82-4CA1-BF9B-48754F801B6C}" type="presParOf" srcId="{15E728BD-0CF0-4337-B30E-795AB4AC6555}" destId="{B12CFCC1-A4B4-4235-8B5A-9C5F85D7B848}" srcOrd="5" destOrd="0" presId="urn:microsoft.com/office/officeart/2005/8/layout/vList2"/>
    <dgm:cxn modelId="{280BDFB4-CC84-499C-B506-BB32A49CCCB0}" type="presParOf" srcId="{15E728BD-0CF0-4337-B30E-795AB4AC6555}" destId="{EC5D7FE6-7AA7-40EE-B902-392F78CCFFC9}" srcOrd="6" destOrd="0" presId="urn:microsoft.com/office/officeart/2005/8/layout/vList2"/>
    <dgm:cxn modelId="{49E5993A-EC97-4863-9699-EC41E806313F}" type="presParOf" srcId="{15E728BD-0CF0-4337-B30E-795AB4AC6555}" destId="{EB82BF99-ED15-461B-9CDC-3A0F03D7BF02}" srcOrd="7" destOrd="0" presId="urn:microsoft.com/office/officeart/2005/8/layout/vList2"/>
    <dgm:cxn modelId="{58C0D3B5-CC9F-4B47-9743-DDF324E118A1}" type="presParOf" srcId="{15E728BD-0CF0-4337-B30E-795AB4AC6555}" destId="{4889B991-1A39-4A42-A95C-5DD09E556B29}"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B036731-96C5-4E8D-8A04-87A55540FD4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E9BAE70-DE1E-4F0A-BF50-B2D88CA15201}">
      <dgm:prSet/>
      <dgm:spPr/>
      <dgm:t>
        <a:bodyPr/>
        <a:lstStyle/>
        <a:p>
          <a:pPr rtl="0"/>
          <a:r>
            <a:rPr lang="en-US" dirty="0" smtClean="0">
              <a:solidFill>
                <a:schemeClr val="tx2">
                  <a:lumMod val="60000"/>
                  <a:lumOff val="40000"/>
                </a:schemeClr>
              </a:solidFill>
            </a:rPr>
            <a:t>Stereotypes</a:t>
          </a:r>
          <a:endParaRPr lang="en-US" dirty="0"/>
        </a:p>
      </dgm:t>
    </dgm:pt>
    <dgm:pt modelId="{14806350-441C-45F5-99C5-4BD51DC64D41}" type="parTrans" cxnId="{C34E61F6-2EFE-4E11-8F84-A85108933BB1}">
      <dgm:prSet/>
      <dgm:spPr/>
      <dgm:t>
        <a:bodyPr/>
        <a:lstStyle/>
        <a:p>
          <a:endParaRPr lang="en-US"/>
        </a:p>
      </dgm:t>
    </dgm:pt>
    <dgm:pt modelId="{54D1D46E-548B-4F5F-A8FA-6B0A1A2C9B0E}" type="sibTrans" cxnId="{C34E61F6-2EFE-4E11-8F84-A85108933BB1}">
      <dgm:prSet/>
      <dgm:spPr/>
      <dgm:t>
        <a:bodyPr/>
        <a:lstStyle/>
        <a:p>
          <a:endParaRPr lang="en-US"/>
        </a:p>
      </dgm:t>
    </dgm:pt>
    <dgm:pt modelId="{C1BB0422-3C9A-4F0A-BC53-BF9AC8E811FB}">
      <dgm:prSet/>
      <dgm:spPr/>
      <dgm:t>
        <a:bodyPr/>
        <a:lstStyle/>
        <a:p>
          <a:pPr rtl="0"/>
          <a:r>
            <a:rPr lang="en-US" b="1" dirty="0" smtClean="0">
              <a:solidFill>
                <a:schemeClr val="bg1"/>
              </a:solidFill>
            </a:rPr>
            <a:t>First Impressions</a:t>
          </a:r>
          <a:endParaRPr lang="en-US" b="1" dirty="0">
            <a:solidFill>
              <a:schemeClr val="bg1"/>
            </a:solidFill>
          </a:endParaRPr>
        </a:p>
      </dgm:t>
    </dgm:pt>
    <dgm:pt modelId="{48B4D7D1-B286-4B68-9165-AA43794F0378}" type="parTrans" cxnId="{7800F52C-2007-4B85-9C79-969916385774}">
      <dgm:prSet/>
      <dgm:spPr/>
      <dgm:t>
        <a:bodyPr/>
        <a:lstStyle/>
        <a:p>
          <a:endParaRPr lang="en-US"/>
        </a:p>
      </dgm:t>
    </dgm:pt>
    <dgm:pt modelId="{2431798A-0DEC-4F0F-9BC6-11C629C12E57}" type="sibTrans" cxnId="{7800F52C-2007-4B85-9C79-969916385774}">
      <dgm:prSet/>
      <dgm:spPr/>
      <dgm:t>
        <a:bodyPr/>
        <a:lstStyle/>
        <a:p>
          <a:endParaRPr lang="en-US"/>
        </a:p>
      </dgm:t>
    </dgm:pt>
    <dgm:pt modelId="{D13B82F7-9CEF-45A4-B3E3-F696B0B3F932}">
      <dgm:prSet/>
      <dgm:spPr/>
      <dgm:t>
        <a:bodyPr/>
        <a:lstStyle/>
        <a:p>
          <a:pPr rtl="0"/>
          <a:r>
            <a:rPr lang="en-US" dirty="0" smtClean="0">
              <a:solidFill>
                <a:schemeClr val="tx2">
                  <a:lumMod val="60000"/>
                  <a:lumOff val="40000"/>
                </a:schemeClr>
              </a:solidFill>
            </a:rPr>
            <a:t>Halo Effect</a:t>
          </a:r>
          <a:endParaRPr lang="en-US" dirty="0">
            <a:solidFill>
              <a:schemeClr val="tx2">
                <a:lumMod val="60000"/>
                <a:lumOff val="40000"/>
              </a:schemeClr>
            </a:solidFill>
          </a:endParaRPr>
        </a:p>
      </dgm:t>
    </dgm:pt>
    <dgm:pt modelId="{34C06A95-43BE-4E5F-A7D0-4A183FDA5820}" type="parTrans" cxnId="{CF2FB77B-9F3C-4FCA-A112-F0519F05A598}">
      <dgm:prSet/>
      <dgm:spPr/>
      <dgm:t>
        <a:bodyPr/>
        <a:lstStyle/>
        <a:p>
          <a:endParaRPr lang="en-US"/>
        </a:p>
      </dgm:t>
    </dgm:pt>
    <dgm:pt modelId="{A9EF32AE-267B-4ABB-8FA8-C27B4D7B2C36}" type="sibTrans" cxnId="{CF2FB77B-9F3C-4FCA-A112-F0519F05A598}">
      <dgm:prSet/>
      <dgm:spPr/>
      <dgm:t>
        <a:bodyPr/>
        <a:lstStyle/>
        <a:p>
          <a:endParaRPr lang="en-US"/>
        </a:p>
      </dgm:t>
    </dgm:pt>
    <dgm:pt modelId="{AFCC7C45-FB11-423D-A970-D063FB8F6096}">
      <dgm:prSet/>
      <dgm:spPr/>
      <dgm:t>
        <a:bodyPr/>
        <a:lstStyle/>
        <a:p>
          <a:pPr rtl="0"/>
          <a:r>
            <a:rPr lang="en-US" b="1" dirty="0" smtClean="0">
              <a:solidFill>
                <a:schemeClr val="tx2">
                  <a:lumMod val="60000"/>
                  <a:lumOff val="40000"/>
                </a:schemeClr>
              </a:solidFill>
            </a:rPr>
            <a:t>Physical Appearances</a:t>
          </a:r>
          <a:endParaRPr lang="en-US" b="1" dirty="0">
            <a:solidFill>
              <a:schemeClr val="tx2">
                <a:lumMod val="60000"/>
                <a:lumOff val="40000"/>
              </a:schemeClr>
            </a:solidFill>
          </a:endParaRPr>
        </a:p>
      </dgm:t>
    </dgm:pt>
    <dgm:pt modelId="{98D8FFA1-084F-4CAF-9651-FC883849080B}" type="parTrans" cxnId="{7447C0AB-F6CF-49B2-9B4A-1BD81133B2A8}">
      <dgm:prSet/>
      <dgm:spPr/>
      <dgm:t>
        <a:bodyPr/>
        <a:lstStyle/>
        <a:p>
          <a:endParaRPr lang="en-US"/>
        </a:p>
      </dgm:t>
    </dgm:pt>
    <dgm:pt modelId="{A8FD011B-EBE3-4C11-80E6-290259E1C33E}" type="sibTrans" cxnId="{7447C0AB-F6CF-49B2-9B4A-1BD81133B2A8}">
      <dgm:prSet/>
      <dgm:spPr/>
      <dgm:t>
        <a:bodyPr/>
        <a:lstStyle/>
        <a:p>
          <a:endParaRPr lang="en-US"/>
        </a:p>
      </dgm:t>
    </dgm:pt>
    <dgm:pt modelId="{15E728BD-0CF0-4337-B30E-795AB4AC6555}" type="pres">
      <dgm:prSet presAssocID="{1B036731-96C5-4E8D-8A04-87A55540FD44}" presName="linear" presStyleCnt="0">
        <dgm:presLayoutVars>
          <dgm:animLvl val="lvl"/>
          <dgm:resizeHandles val="exact"/>
        </dgm:presLayoutVars>
      </dgm:prSet>
      <dgm:spPr/>
      <dgm:t>
        <a:bodyPr/>
        <a:lstStyle/>
        <a:p>
          <a:endParaRPr lang="en-GB"/>
        </a:p>
      </dgm:t>
    </dgm:pt>
    <dgm:pt modelId="{C6099FC9-A109-4119-9AB6-7E2C4EDB7D5D}" type="pres">
      <dgm:prSet presAssocID="{9E9BAE70-DE1E-4F0A-BF50-B2D88CA15201}" presName="parentText" presStyleLbl="node1" presStyleIdx="0" presStyleCnt="4">
        <dgm:presLayoutVars>
          <dgm:chMax val="0"/>
          <dgm:bulletEnabled val="1"/>
        </dgm:presLayoutVars>
      </dgm:prSet>
      <dgm:spPr/>
      <dgm:t>
        <a:bodyPr/>
        <a:lstStyle/>
        <a:p>
          <a:endParaRPr lang="en-US"/>
        </a:p>
      </dgm:t>
    </dgm:pt>
    <dgm:pt modelId="{9344202D-97CA-49B9-97F1-674D5043D8E2}" type="pres">
      <dgm:prSet presAssocID="{54D1D46E-548B-4F5F-A8FA-6B0A1A2C9B0E}" presName="spacer" presStyleCnt="0"/>
      <dgm:spPr/>
    </dgm:pt>
    <dgm:pt modelId="{2698C1A1-D536-474D-B875-CA0686C9B5F0}" type="pres">
      <dgm:prSet presAssocID="{AFCC7C45-FB11-423D-A970-D063FB8F6096}" presName="parentText" presStyleLbl="node1" presStyleIdx="1" presStyleCnt="4">
        <dgm:presLayoutVars>
          <dgm:chMax val="0"/>
          <dgm:bulletEnabled val="1"/>
        </dgm:presLayoutVars>
      </dgm:prSet>
      <dgm:spPr/>
      <dgm:t>
        <a:bodyPr/>
        <a:lstStyle/>
        <a:p>
          <a:endParaRPr lang="en-GB"/>
        </a:p>
      </dgm:t>
    </dgm:pt>
    <dgm:pt modelId="{96336F5C-9E96-428B-9397-B5534699333E}" type="pres">
      <dgm:prSet presAssocID="{A8FD011B-EBE3-4C11-80E6-290259E1C33E}" presName="spacer" presStyleCnt="0"/>
      <dgm:spPr/>
    </dgm:pt>
    <dgm:pt modelId="{EC5D7FE6-7AA7-40EE-B902-392F78CCFFC9}" type="pres">
      <dgm:prSet presAssocID="{C1BB0422-3C9A-4F0A-BC53-BF9AC8E811FB}" presName="parentText" presStyleLbl="node1" presStyleIdx="2" presStyleCnt="4">
        <dgm:presLayoutVars>
          <dgm:chMax val="0"/>
          <dgm:bulletEnabled val="1"/>
        </dgm:presLayoutVars>
      </dgm:prSet>
      <dgm:spPr/>
      <dgm:t>
        <a:bodyPr/>
        <a:lstStyle/>
        <a:p>
          <a:endParaRPr lang="en-GB"/>
        </a:p>
      </dgm:t>
    </dgm:pt>
    <dgm:pt modelId="{EB82BF99-ED15-461B-9CDC-3A0F03D7BF02}" type="pres">
      <dgm:prSet presAssocID="{2431798A-0DEC-4F0F-9BC6-11C629C12E57}" presName="spacer" presStyleCnt="0"/>
      <dgm:spPr/>
    </dgm:pt>
    <dgm:pt modelId="{4889B991-1A39-4A42-A95C-5DD09E556B29}" type="pres">
      <dgm:prSet presAssocID="{D13B82F7-9CEF-45A4-B3E3-F696B0B3F932}" presName="parentText" presStyleLbl="node1" presStyleIdx="3" presStyleCnt="4">
        <dgm:presLayoutVars>
          <dgm:chMax val="0"/>
          <dgm:bulletEnabled val="1"/>
        </dgm:presLayoutVars>
      </dgm:prSet>
      <dgm:spPr/>
      <dgm:t>
        <a:bodyPr/>
        <a:lstStyle/>
        <a:p>
          <a:endParaRPr lang="en-GB"/>
        </a:p>
      </dgm:t>
    </dgm:pt>
  </dgm:ptLst>
  <dgm:cxnLst>
    <dgm:cxn modelId="{7447C0AB-F6CF-49B2-9B4A-1BD81133B2A8}" srcId="{1B036731-96C5-4E8D-8A04-87A55540FD44}" destId="{AFCC7C45-FB11-423D-A970-D063FB8F6096}" srcOrd="1" destOrd="0" parTransId="{98D8FFA1-084F-4CAF-9651-FC883849080B}" sibTransId="{A8FD011B-EBE3-4C11-80E6-290259E1C33E}"/>
    <dgm:cxn modelId="{0E74F2E0-3C9E-4CDC-9139-59B11E0836FF}" type="presOf" srcId="{1B036731-96C5-4E8D-8A04-87A55540FD44}" destId="{15E728BD-0CF0-4337-B30E-795AB4AC6555}" srcOrd="0" destOrd="0" presId="urn:microsoft.com/office/officeart/2005/8/layout/vList2"/>
    <dgm:cxn modelId="{C34E61F6-2EFE-4E11-8F84-A85108933BB1}" srcId="{1B036731-96C5-4E8D-8A04-87A55540FD44}" destId="{9E9BAE70-DE1E-4F0A-BF50-B2D88CA15201}" srcOrd="0" destOrd="0" parTransId="{14806350-441C-45F5-99C5-4BD51DC64D41}" sibTransId="{54D1D46E-548B-4F5F-A8FA-6B0A1A2C9B0E}"/>
    <dgm:cxn modelId="{CF2FB77B-9F3C-4FCA-A112-F0519F05A598}" srcId="{1B036731-96C5-4E8D-8A04-87A55540FD44}" destId="{D13B82F7-9CEF-45A4-B3E3-F696B0B3F932}" srcOrd="3" destOrd="0" parTransId="{34C06A95-43BE-4E5F-A7D0-4A183FDA5820}" sibTransId="{A9EF32AE-267B-4ABB-8FA8-C27B4D7B2C36}"/>
    <dgm:cxn modelId="{73B81AF7-A36C-4C94-9D04-F10BA5CFDB8C}" type="presOf" srcId="{9E9BAE70-DE1E-4F0A-BF50-B2D88CA15201}" destId="{C6099FC9-A109-4119-9AB6-7E2C4EDB7D5D}" srcOrd="0" destOrd="0" presId="urn:microsoft.com/office/officeart/2005/8/layout/vList2"/>
    <dgm:cxn modelId="{7800F52C-2007-4B85-9C79-969916385774}" srcId="{1B036731-96C5-4E8D-8A04-87A55540FD44}" destId="{C1BB0422-3C9A-4F0A-BC53-BF9AC8E811FB}" srcOrd="2" destOrd="0" parTransId="{48B4D7D1-B286-4B68-9165-AA43794F0378}" sibTransId="{2431798A-0DEC-4F0F-9BC6-11C629C12E57}"/>
    <dgm:cxn modelId="{0B52ED09-B2C3-47EC-AA8B-FE91F5270E7E}" type="presOf" srcId="{C1BB0422-3C9A-4F0A-BC53-BF9AC8E811FB}" destId="{EC5D7FE6-7AA7-40EE-B902-392F78CCFFC9}" srcOrd="0" destOrd="0" presId="urn:microsoft.com/office/officeart/2005/8/layout/vList2"/>
    <dgm:cxn modelId="{04FE2499-DE1A-4DCE-9383-3AC3D6BD691A}" type="presOf" srcId="{D13B82F7-9CEF-45A4-B3E3-F696B0B3F932}" destId="{4889B991-1A39-4A42-A95C-5DD09E556B29}" srcOrd="0" destOrd="0" presId="urn:microsoft.com/office/officeart/2005/8/layout/vList2"/>
    <dgm:cxn modelId="{EF6DE426-D28F-4C31-8273-1361744D54AB}" type="presOf" srcId="{AFCC7C45-FB11-423D-A970-D063FB8F6096}" destId="{2698C1A1-D536-474D-B875-CA0686C9B5F0}" srcOrd="0" destOrd="0" presId="urn:microsoft.com/office/officeart/2005/8/layout/vList2"/>
    <dgm:cxn modelId="{F4AB24BF-800C-4503-9A8B-0B80F5E4E238}" type="presParOf" srcId="{15E728BD-0CF0-4337-B30E-795AB4AC6555}" destId="{C6099FC9-A109-4119-9AB6-7E2C4EDB7D5D}" srcOrd="0" destOrd="0" presId="urn:microsoft.com/office/officeart/2005/8/layout/vList2"/>
    <dgm:cxn modelId="{01785D86-FB33-42BA-A738-D9D46BB74F56}" type="presParOf" srcId="{15E728BD-0CF0-4337-B30E-795AB4AC6555}" destId="{9344202D-97CA-49B9-97F1-674D5043D8E2}" srcOrd="1" destOrd="0" presId="urn:microsoft.com/office/officeart/2005/8/layout/vList2"/>
    <dgm:cxn modelId="{0071C749-DBFB-49DD-A361-6644F2DC3DC3}" type="presParOf" srcId="{15E728BD-0CF0-4337-B30E-795AB4AC6555}" destId="{2698C1A1-D536-474D-B875-CA0686C9B5F0}" srcOrd="2" destOrd="0" presId="urn:microsoft.com/office/officeart/2005/8/layout/vList2"/>
    <dgm:cxn modelId="{1B2E7A6C-783A-4F64-A59B-297298496507}" type="presParOf" srcId="{15E728BD-0CF0-4337-B30E-795AB4AC6555}" destId="{96336F5C-9E96-428B-9397-B5534699333E}" srcOrd="3" destOrd="0" presId="urn:microsoft.com/office/officeart/2005/8/layout/vList2"/>
    <dgm:cxn modelId="{3E0AF31F-F5BB-43C6-A1D5-4E0F5304A3BE}" type="presParOf" srcId="{15E728BD-0CF0-4337-B30E-795AB4AC6555}" destId="{EC5D7FE6-7AA7-40EE-B902-392F78CCFFC9}" srcOrd="4" destOrd="0" presId="urn:microsoft.com/office/officeart/2005/8/layout/vList2"/>
    <dgm:cxn modelId="{EB03022A-1C95-4EF6-966E-535B3F149AAC}" type="presParOf" srcId="{15E728BD-0CF0-4337-B30E-795AB4AC6555}" destId="{EB82BF99-ED15-461B-9CDC-3A0F03D7BF02}" srcOrd="5" destOrd="0" presId="urn:microsoft.com/office/officeart/2005/8/layout/vList2"/>
    <dgm:cxn modelId="{77425832-F55C-4D03-BDC5-4BEAF3FEBDC9}" type="presParOf" srcId="{15E728BD-0CF0-4337-B30E-795AB4AC6555}" destId="{4889B991-1A39-4A42-A95C-5DD09E556B29}" srcOrd="6"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C1B148-0C9C-4AE8-BABA-8A2B5063A298}">
      <dsp:nvSpPr>
        <dsp:cNvPr id="0" name=""/>
        <dsp:cNvSpPr/>
      </dsp:nvSpPr>
      <dsp:spPr>
        <a:xfrm>
          <a:off x="0" y="0"/>
          <a:ext cx="7254240" cy="144018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en-US" sz="3600" b="1" kern="1200" dirty="0" smtClean="0">
              <a:latin typeface="Times New Roman" pitchFamily="18" charset="0"/>
            </a:rPr>
            <a:t>Selection</a:t>
          </a:r>
          <a:endParaRPr lang="en-US" sz="3600" kern="1200" dirty="0"/>
        </a:p>
      </dsp:txBody>
      <dsp:txXfrm>
        <a:off x="42181" y="42181"/>
        <a:ext cx="5700174" cy="1355818"/>
      </dsp:txXfrm>
    </dsp:sp>
    <dsp:sp modelId="{909A0F9B-E98C-4740-940A-AB5AD9267118}">
      <dsp:nvSpPr>
        <dsp:cNvPr id="0" name=""/>
        <dsp:cNvSpPr/>
      </dsp:nvSpPr>
      <dsp:spPr>
        <a:xfrm>
          <a:off x="640079" y="1680210"/>
          <a:ext cx="7254240" cy="1440180"/>
        </a:xfrm>
        <a:prstGeom prst="roundRect">
          <a:avLst>
            <a:gd name="adj" fmla="val 1000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en-US" sz="3600" b="1" kern="1200" dirty="0" smtClean="0"/>
            <a:t>Organization</a:t>
          </a:r>
          <a:endParaRPr lang="en-US" sz="3600" kern="1200" dirty="0"/>
        </a:p>
      </dsp:txBody>
      <dsp:txXfrm>
        <a:off x="682260" y="1722391"/>
        <a:ext cx="5593681" cy="1355817"/>
      </dsp:txXfrm>
    </dsp:sp>
    <dsp:sp modelId="{95F3CCF6-54FD-46B8-AA61-9DBE763A6D44}">
      <dsp:nvSpPr>
        <dsp:cNvPr id="0" name=""/>
        <dsp:cNvSpPr/>
      </dsp:nvSpPr>
      <dsp:spPr>
        <a:xfrm>
          <a:off x="1280159" y="3360420"/>
          <a:ext cx="7254240" cy="1440180"/>
        </a:xfrm>
        <a:prstGeom prst="roundRect">
          <a:avLst>
            <a:gd name="adj" fmla="val 10000"/>
          </a:avLst>
        </a:prstGeom>
        <a:solidFill>
          <a:schemeClr val="accent3">
            <a:hueOff val="12988219"/>
            <a:satOff val="-2826"/>
            <a:lumOff val="6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en-US" sz="3600" b="1" kern="1200" dirty="0" smtClean="0">
              <a:latin typeface="Times New Roman" pitchFamily="18" charset="0"/>
            </a:rPr>
            <a:t>Interpretation</a:t>
          </a:r>
          <a:endParaRPr lang="en-US" sz="3600" kern="1200" dirty="0"/>
        </a:p>
      </dsp:txBody>
      <dsp:txXfrm>
        <a:off x="1322340" y="3402601"/>
        <a:ext cx="5593681" cy="1355817"/>
      </dsp:txXfrm>
    </dsp:sp>
    <dsp:sp modelId="{0CCCE119-6BAF-443F-9B13-256646776B2C}">
      <dsp:nvSpPr>
        <dsp:cNvPr id="0" name=""/>
        <dsp:cNvSpPr/>
      </dsp:nvSpPr>
      <dsp:spPr>
        <a:xfrm>
          <a:off x="6318123" y="1092136"/>
          <a:ext cx="936117" cy="936117"/>
        </a:xfrm>
        <a:prstGeom prst="downArrow">
          <a:avLst>
            <a:gd name="adj1" fmla="val 55000"/>
            <a:gd name="adj2" fmla="val 45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endParaRPr lang="en-US" sz="1200" kern="1200" dirty="0"/>
        </a:p>
      </dsp:txBody>
      <dsp:txXfrm>
        <a:off x="6528749" y="1092136"/>
        <a:ext cx="514865" cy="704428"/>
      </dsp:txXfrm>
    </dsp:sp>
    <dsp:sp modelId="{6FD0C901-0E7D-4F0B-910C-7DF5A09BF9D6}">
      <dsp:nvSpPr>
        <dsp:cNvPr id="0" name=""/>
        <dsp:cNvSpPr/>
      </dsp:nvSpPr>
      <dsp:spPr>
        <a:xfrm>
          <a:off x="6958203" y="2762745"/>
          <a:ext cx="936117" cy="936117"/>
        </a:xfrm>
        <a:prstGeom prst="downArrow">
          <a:avLst>
            <a:gd name="adj1" fmla="val 55000"/>
            <a:gd name="adj2" fmla="val 45000"/>
          </a:avLst>
        </a:prstGeom>
        <a:solidFill>
          <a:schemeClr val="accent3">
            <a:tint val="40000"/>
            <a:alpha val="90000"/>
            <a:hueOff val="12904026"/>
            <a:satOff val="2978"/>
            <a:lumOff val="1200"/>
            <a:alphaOff val="0"/>
          </a:schemeClr>
        </a:solidFill>
        <a:ln w="25400" cap="flat" cmpd="sng" algn="ctr">
          <a:solidFill>
            <a:schemeClr val="accent3">
              <a:tint val="40000"/>
              <a:alpha val="90000"/>
              <a:hueOff val="12904026"/>
              <a:satOff val="2978"/>
              <a:lumOff val="120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endParaRPr lang="en-US" sz="1200" kern="1200" dirty="0"/>
        </a:p>
      </dsp:txBody>
      <dsp:txXfrm>
        <a:off x="7168829" y="2762745"/>
        <a:ext cx="514865" cy="70442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099FC9-A109-4119-9AB6-7E2C4EDB7D5D}">
      <dsp:nvSpPr>
        <dsp:cNvPr id="0" name=""/>
        <dsp:cNvSpPr/>
      </dsp:nvSpPr>
      <dsp:spPr>
        <a:xfrm>
          <a:off x="0" y="422751"/>
          <a:ext cx="3429000" cy="6715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solidFill>
                <a:schemeClr val="tx2">
                  <a:lumMod val="60000"/>
                  <a:lumOff val="40000"/>
                </a:schemeClr>
              </a:solidFill>
            </a:rPr>
            <a:t>Stereotypes</a:t>
          </a:r>
          <a:endParaRPr lang="en-US" sz="2800" kern="1200" dirty="0"/>
        </a:p>
      </dsp:txBody>
      <dsp:txXfrm>
        <a:off x="32784" y="455535"/>
        <a:ext cx="3363432" cy="606012"/>
      </dsp:txXfrm>
    </dsp:sp>
    <dsp:sp modelId="{2698C1A1-D536-474D-B875-CA0686C9B5F0}">
      <dsp:nvSpPr>
        <dsp:cNvPr id="0" name=""/>
        <dsp:cNvSpPr/>
      </dsp:nvSpPr>
      <dsp:spPr>
        <a:xfrm>
          <a:off x="0" y="1174971"/>
          <a:ext cx="3429000" cy="6715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t>Physical Appearances</a:t>
          </a:r>
          <a:endParaRPr lang="en-US" sz="2800" kern="1200" dirty="0"/>
        </a:p>
      </dsp:txBody>
      <dsp:txXfrm>
        <a:off x="32784" y="1207755"/>
        <a:ext cx="3363432" cy="606012"/>
      </dsp:txXfrm>
    </dsp:sp>
    <dsp:sp modelId="{1FCAEA1A-D54E-4F15-AF9D-EC42D7192FBE}">
      <dsp:nvSpPr>
        <dsp:cNvPr id="0" name=""/>
        <dsp:cNvSpPr/>
      </dsp:nvSpPr>
      <dsp:spPr>
        <a:xfrm>
          <a:off x="0" y="1927191"/>
          <a:ext cx="3429000" cy="6715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t>Descriptive Terms</a:t>
          </a:r>
          <a:endParaRPr lang="en-US" sz="2800" kern="1200" dirty="0"/>
        </a:p>
      </dsp:txBody>
      <dsp:txXfrm>
        <a:off x="32784" y="1959975"/>
        <a:ext cx="3363432" cy="606012"/>
      </dsp:txXfrm>
    </dsp:sp>
    <dsp:sp modelId="{EC5D7FE6-7AA7-40EE-B902-392F78CCFFC9}">
      <dsp:nvSpPr>
        <dsp:cNvPr id="0" name=""/>
        <dsp:cNvSpPr/>
      </dsp:nvSpPr>
      <dsp:spPr>
        <a:xfrm>
          <a:off x="0" y="2679411"/>
          <a:ext cx="3429000" cy="6715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solidFill>
                <a:schemeClr val="tx2">
                  <a:lumMod val="60000"/>
                  <a:lumOff val="40000"/>
                </a:schemeClr>
              </a:solidFill>
            </a:rPr>
            <a:t>First Impressions</a:t>
          </a:r>
          <a:endParaRPr lang="en-US" sz="2800" kern="1200" dirty="0">
            <a:solidFill>
              <a:schemeClr val="tx2">
                <a:lumMod val="60000"/>
                <a:lumOff val="40000"/>
              </a:schemeClr>
            </a:solidFill>
          </a:endParaRPr>
        </a:p>
      </dsp:txBody>
      <dsp:txXfrm>
        <a:off x="32784" y="2712195"/>
        <a:ext cx="3363432" cy="606012"/>
      </dsp:txXfrm>
    </dsp:sp>
    <dsp:sp modelId="{4889B991-1A39-4A42-A95C-5DD09E556B29}">
      <dsp:nvSpPr>
        <dsp:cNvPr id="0" name=""/>
        <dsp:cNvSpPr/>
      </dsp:nvSpPr>
      <dsp:spPr>
        <a:xfrm>
          <a:off x="0" y="3431631"/>
          <a:ext cx="3429000" cy="6715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solidFill>
                <a:schemeClr val="tx2">
                  <a:lumMod val="60000"/>
                  <a:lumOff val="40000"/>
                </a:schemeClr>
              </a:solidFill>
            </a:rPr>
            <a:t>Halo Effect</a:t>
          </a:r>
          <a:endParaRPr lang="en-US" sz="2800" kern="1200" dirty="0">
            <a:solidFill>
              <a:schemeClr val="tx2">
                <a:lumMod val="60000"/>
                <a:lumOff val="40000"/>
              </a:schemeClr>
            </a:solidFill>
          </a:endParaRPr>
        </a:p>
      </dsp:txBody>
      <dsp:txXfrm>
        <a:off x="32784" y="3464415"/>
        <a:ext cx="3363432" cy="60601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099FC9-A109-4119-9AB6-7E2C4EDB7D5D}">
      <dsp:nvSpPr>
        <dsp:cNvPr id="0" name=""/>
        <dsp:cNvSpPr/>
      </dsp:nvSpPr>
      <dsp:spPr>
        <a:xfrm>
          <a:off x="0" y="851151"/>
          <a:ext cx="3429000" cy="6475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kern="1200" dirty="0" smtClean="0">
              <a:solidFill>
                <a:schemeClr val="tx2">
                  <a:lumMod val="60000"/>
                  <a:lumOff val="40000"/>
                </a:schemeClr>
              </a:solidFill>
            </a:rPr>
            <a:t>Stereotypes</a:t>
          </a:r>
          <a:endParaRPr lang="en-US" sz="2700" kern="1200" dirty="0"/>
        </a:p>
      </dsp:txBody>
      <dsp:txXfrm>
        <a:off x="31613" y="882764"/>
        <a:ext cx="3365774" cy="584369"/>
      </dsp:txXfrm>
    </dsp:sp>
    <dsp:sp modelId="{2698C1A1-D536-474D-B875-CA0686C9B5F0}">
      <dsp:nvSpPr>
        <dsp:cNvPr id="0" name=""/>
        <dsp:cNvSpPr/>
      </dsp:nvSpPr>
      <dsp:spPr>
        <a:xfrm>
          <a:off x="0" y="1576506"/>
          <a:ext cx="3429000" cy="6475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b="1" kern="1200" dirty="0" smtClean="0">
              <a:solidFill>
                <a:schemeClr val="tx2">
                  <a:lumMod val="60000"/>
                  <a:lumOff val="40000"/>
                </a:schemeClr>
              </a:solidFill>
            </a:rPr>
            <a:t>Physical Appearances</a:t>
          </a:r>
          <a:endParaRPr lang="en-US" sz="2700" b="1" kern="1200" dirty="0">
            <a:solidFill>
              <a:schemeClr val="tx2">
                <a:lumMod val="60000"/>
                <a:lumOff val="40000"/>
              </a:schemeClr>
            </a:solidFill>
          </a:endParaRPr>
        </a:p>
      </dsp:txBody>
      <dsp:txXfrm>
        <a:off x="31613" y="1608119"/>
        <a:ext cx="3365774" cy="584369"/>
      </dsp:txXfrm>
    </dsp:sp>
    <dsp:sp modelId="{EC5D7FE6-7AA7-40EE-B902-392F78CCFFC9}">
      <dsp:nvSpPr>
        <dsp:cNvPr id="0" name=""/>
        <dsp:cNvSpPr/>
      </dsp:nvSpPr>
      <dsp:spPr>
        <a:xfrm>
          <a:off x="0" y="2301861"/>
          <a:ext cx="3429000" cy="6475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b="1" kern="1200" dirty="0" smtClean="0">
              <a:solidFill>
                <a:schemeClr val="tx2">
                  <a:lumMod val="60000"/>
                  <a:lumOff val="40000"/>
                </a:schemeClr>
              </a:solidFill>
            </a:rPr>
            <a:t>First Impressions</a:t>
          </a:r>
          <a:endParaRPr lang="en-US" sz="2700" b="1" kern="1200" dirty="0">
            <a:solidFill>
              <a:schemeClr val="tx2">
                <a:lumMod val="60000"/>
                <a:lumOff val="40000"/>
              </a:schemeClr>
            </a:solidFill>
          </a:endParaRPr>
        </a:p>
      </dsp:txBody>
      <dsp:txXfrm>
        <a:off x="31613" y="2333474"/>
        <a:ext cx="3365774" cy="584369"/>
      </dsp:txXfrm>
    </dsp:sp>
    <dsp:sp modelId="{4889B991-1A39-4A42-A95C-5DD09E556B29}">
      <dsp:nvSpPr>
        <dsp:cNvPr id="0" name=""/>
        <dsp:cNvSpPr/>
      </dsp:nvSpPr>
      <dsp:spPr>
        <a:xfrm>
          <a:off x="0" y="3027216"/>
          <a:ext cx="3429000" cy="6475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b="1" kern="1200" dirty="0" smtClean="0">
              <a:solidFill>
                <a:schemeClr val="bg1"/>
              </a:solidFill>
            </a:rPr>
            <a:t>Halo Effect</a:t>
          </a:r>
          <a:endParaRPr lang="en-US" sz="2700" b="1" kern="1200" dirty="0">
            <a:solidFill>
              <a:schemeClr val="bg1"/>
            </a:solidFill>
          </a:endParaRPr>
        </a:p>
      </dsp:txBody>
      <dsp:txXfrm>
        <a:off x="31613" y="3058829"/>
        <a:ext cx="3365774" cy="5843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DCB288-0632-472D-AF09-03A1E12337FA}">
      <dsp:nvSpPr>
        <dsp:cNvPr id="0" name=""/>
        <dsp:cNvSpPr/>
      </dsp:nvSpPr>
      <dsp:spPr>
        <a:xfrm rot="5400000">
          <a:off x="4929901" y="-1919912"/>
          <a:ext cx="1021556" cy="5120640"/>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rtl="0">
            <a:lnSpc>
              <a:spcPct val="90000"/>
            </a:lnSpc>
            <a:spcBef>
              <a:spcPct val="0"/>
            </a:spcBef>
            <a:spcAft>
              <a:spcPct val="15000"/>
            </a:spcAft>
            <a:buChar char="••"/>
          </a:pPr>
          <a:r>
            <a:rPr lang="en-US" sz="1800" kern="1200" dirty="0" smtClean="0"/>
            <a:t>Includes the product’s physical attributes, package design, brand name, advertising and more…</a:t>
          </a:r>
          <a:endParaRPr lang="en-US" sz="1800" kern="1200" dirty="0"/>
        </a:p>
        <a:p>
          <a:pPr marL="342900" lvl="2" indent="-171450" algn="l" defTabSz="800100" rtl="0">
            <a:lnSpc>
              <a:spcPct val="90000"/>
            </a:lnSpc>
            <a:spcBef>
              <a:spcPct val="0"/>
            </a:spcBef>
            <a:spcAft>
              <a:spcPct val="15000"/>
            </a:spcAft>
            <a:buChar char="••"/>
          </a:pPr>
          <a:r>
            <a:rPr lang="en-US" sz="1800" kern="1200" dirty="0" smtClean="0"/>
            <a:t>Why did you notice?</a:t>
          </a:r>
          <a:endParaRPr lang="en-US" sz="1800" kern="1200" dirty="0"/>
        </a:p>
      </dsp:txBody>
      <dsp:txXfrm rot="-5400000">
        <a:off x="2880359" y="179498"/>
        <a:ext cx="5070772" cy="921820"/>
      </dsp:txXfrm>
    </dsp:sp>
    <dsp:sp modelId="{42A208F5-2F76-4B29-9615-E46750D6DBB5}">
      <dsp:nvSpPr>
        <dsp:cNvPr id="0" name=""/>
        <dsp:cNvSpPr/>
      </dsp:nvSpPr>
      <dsp:spPr>
        <a:xfrm>
          <a:off x="0" y="1934"/>
          <a:ext cx="2880360" cy="127694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rtl="0">
            <a:lnSpc>
              <a:spcPct val="90000"/>
            </a:lnSpc>
            <a:spcBef>
              <a:spcPct val="0"/>
            </a:spcBef>
            <a:spcAft>
              <a:spcPct val="35000"/>
            </a:spcAft>
          </a:pPr>
          <a:r>
            <a:rPr lang="en-US" sz="3500" kern="1200" dirty="0" smtClean="0"/>
            <a:t>Nature of the stimulus</a:t>
          </a:r>
          <a:endParaRPr lang="en-US" sz="3500" kern="1200" dirty="0"/>
        </a:p>
      </dsp:txBody>
      <dsp:txXfrm>
        <a:off x="62335" y="64269"/>
        <a:ext cx="2755690" cy="1152275"/>
      </dsp:txXfrm>
    </dsp:sp>
    <dsp:sp modelId="{411AEAF3-7710-4244-B82C-2616A35365BD}">
      <dsp:nvSpPr>
        <dsp:cNvPr id="0" name=""/>
        <dsp:cNvSpPr/>
      </dsp:nvSpPr>
      <dsp:spPr>
        <a:xfrm rot="5400000">
          <a:off x="4929901" y="-579119"/>
          <a:ext cx="1021556" cy="5120640"/>
        </a:xfrm>
        <a:prstGeom prst="round2SameRect">
          <a:avLst/>
        </a:prstGeom>
        <a:solidFill>
          <a:schemeClr val="accent3">
            <a:tint val="40000"/>
            <a:alpha val="90000"/>
            <a:hueOff val="6452013"/>
            <a:satOff val="1489"/>
            <a:lumOff val="600"/>
            <a:alphaOff val="0"/>
          </a:schemeClr>
        </a:solidFill>
        <a:ln w="25400" cap="flat" cmpd="sng" algn="ctr">
          <a:solidFill>
            <a:schemeClr val="accent3">
              <a:tint val="40000"/>
              <a:alpha val="90000"/>
              <a:hueOff val="6452013"/>
              <a:satOff val="1489"/>
              <a:lumOff val="60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rtl="0">
            <a:lnSpc>
              <a:spcPct val="90000"/>
            </a:lnSpc>
            <a:spcBef>
              <a:spcPct val="0"/>
            </a:spcBef>
            <a:spcAft>
              <a:spcPct val="15000"/>
            </a:spcAft>
            <a:buChar char="••"/>
          </a:pPr>
          <a:r>
            <a:rPr lang="en-US" sz="1800" kern="1200" dirty="0" smtClean="0"/>
            <a:t>Based on familiarity, previous experience or expectations.</a:t>
          </a:r>
          <a:endParaRPr lang="en-US" sz="1800" kern="1200" dirty="0"/>
        </a:p>
        <a:p>
          <a:pPr marL="342900" lvl="2" indent="-171450" algn="l" defTabSz="800100" rtl="0">
            <a:lnSpc>
              <a:spcPct val="90000"/>
            </a:lnSpc>
            <a:spcBef>
              <a:spcPct val="0"/>
            </a:spcBef>
            <a:spcAft>
              <a:spcPct val="15000"/>
            </a:spcAft>
            <a:buChar char="••"/>
          </a:pPr>
          <a:r>
            <a:rPr lang="en-US" sz="1800" kern="1200" dirty="0" smtClean="0"/>
            <a:t>Did you like it before?</a:t>
          </a:r>
          <a:endParaRPr lang="en-US" sz="1800" kern="1200" dirty="0"/>
        </a:p>
      </dsp:txBody>
      <dsp:txXfrm rot="-5400000">
        <a:off x="2880359" y="1520291"/>
        <a:ext cx="5070772" cy="921820"/>
      </dsp:txXfrm>
    </dsp:sp>
    <dsp:sp modelId="{91416ABD-2E8F-4384-9C75-AE45DC7CEE46}">
      <dsp:nvSpPr>
        <dsp:cNvPr id="0" name=""/>
        <dsp:cNvSpPr/>
      </dsp:nvSpPr>
      <dsp:spPr>
        <a:xfrm>
          <a:off x="0" y="1342727"/>
          <a:ext cx="2880360" cy="1276945"/>
        </a:xfrm>
        <a:prstGeom prst="round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rtl="0">
            <a:lnSpc>
              <a:spcPct val="90000"/>
            </a:lnSpc>
            <a:spcBef>
              <a:spcPct val="0"/>
            </a:spcBef>
            <a:spcAft>
              <a:spcPct val="35000"/>
            </a:spcAft>
          </a:pPr>
          <a:r>
            <a:rPr lang="en-US" sz="3500" kern="1200" dirty="0" smtClean="0"/>
            <a:t>Expectations </a:t>
          </a:r>
          <a:endParaRPr lang="en-US" sz="3500" kern="1200" dirty="0"/>
        </a:p>
      </dsp:txBody>
      <dsp:txXfrm>
        <a:off x="62335" y="1405062"/>
        <a:ext cx="2755690" cy="1152275"/>
      </dsp:txXfrm>
    </dsp:sp>
    <dsp:sp modelId="{804150A3-E9F2-4B4F-8E17-D47F885C94E2}">
      <dsp:nvSpPr>
        <dsp:cNvPr id="0" name=""/>
        <dsp:cNvSpPr/>
      </dsp:nvSpPr>
      <dsp:spPr>
        <a:xfrm rot="5400000">
          <a:off x="4929901" y="761673"/>
          <a:ext cx="1021556" cy="5120640"/>
        </a:xfrm>
        <a:prstGeom prst="round2SameRect">
          <a:avLst/>
        </a:prstGeom>
        <a:solidFill>
          <a:schemeClr val="accent3">
            <a:tint val="40000"/>
            <a:alpha val="90000"/>
            <a:hueOff val="12904026"/>
            <a:satOff val="2978"/>
            <a:lumOff val="1200"/>
            <a:alphaOff val="0"/>
          </a:schemeClr>
        </a:solidFill>
        <a:ln w="25400" cap="flat" cmpd="sng" algn="ctr">
          <a:solidFill>
            <a:schemeClr val="accent3">
              <a:tint val="40000"/>
              <a:alpha val="90000"/>
              <a:hueOff val="12904026"/>
              <a:satOff val="2978"/>
              <a:lumOff val="120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rtl="0">
            <a:lnSpc>
              <a:spcPct val="90000"/>
            </a:lnSpc>
            <a:spcBef>
              <a:spcPct val="0"/>
            </a:spcBef>
            <a:spcAft>
              <a:spcPct val="15000"/>
            </a:spcAft>
            <a:buChar char="••"/>
          </a:pPr>
          <a:r>
            <a:rPr lang="en-US" sz="1800" kern="1200" dirty="0" smtClean="0"/>
            <a:t>Needs or wants for a product or service.</a:t>
          </a:r>
          <a:endParaRPr lang="en-US" sz="1800" kern="1200" dirty="0"/>
        </a:p>
        <a:p>
          <a:pPr marL="342900" lvl="2" indent="-171450" algn="l" defTabSz="800100" rtl="0">
            <a:lnSpc>
              <a:spcPct val="90000"/>
            </a:lnSpc>
            <a:spcBef>
              <a:spcPct val="0"/>
            </a:spcBef>
            <a:spcAft>
              <a:spcPct val="15000"/>
            </a:spcAft>
            <a:buChar char="••"/>
          </a:pPr>
          <a:r>
            <a:rPr lang="en-US" sz="1800" kern="1200" dirty="0" smtClean="0"/>
            <a:t>Why you went to buy?</a:t>
          </a:r>
          <a:endParaRPr lang="en-US" sz="1800" kern="1200" dirty="0"/>
        </a:p>
      </dsp:txBody>
      <dsp:txXfrm rot="-5400000">
        <a:off x="2880359" y="2861083"/>
        <a:ext cx="5070772" cy="921820"/>
      </dsp:txXfrm>
    </dsp:sp>
    <dsp:sp modelId="{335CD4B2-2010-481A-A3A2-8F4288FA6187}">
      <dsp:nvSpPr>
        <dsp:cNvPr id="0" name=""/>
        <dsp:cNvSpPr/>
      </dsp:nvSpPr>
      <dsp:spPr>
        <a:xfrm>
          <a:off x="0" y="2683520"/>
          <a:ext cx="2880360" cy="1276945"/>
        </a:xfrm>
        <a:prstGeom prst="roundRect">
          <a:avLst/>
        </a:prstGeom>
        <a:solidFill>
          <a:schemeClr val="accent3">
            <a:hueOff val="12988219"/>
            <a:satOff val="-2826"/>
            <a:lumOff val="6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lvl="0" algn="ctr" defTabSz="1555750" rtl="0">
            <a:lnSpc>
              <a:spcPct val="90000"/>
            </a:lnSpc>
            <a:spcBef>
              <a:spcPct val="0"/>
            </a:spcBef>
            <a:spcAft>
              <a:spcPct val="35000"/>
            </a:spcAft>
          </a:pPr>
          <a:r>
            <a:rPr lang="en-US" sz="3500" kern="1200" dirty="0" smtClean="0"/>
            <a:t>Motives</a:t>
          </a:r>
          <a:endParaRPr lang="en-US" sz="3500" kern="1200" dirty="0"/>
        </a:p>
      </dsp:txBody>
      <dsp:txXfrm>
        <a:off x="62335" y="2745855"/>
        <a:ext cx="2755690" cy="11522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D5E0FD-9B7C-4AEB-9777-DA9B0D8F7096}">
      <dsp:nvSpPr>
        <dsp:cNvPr id="0" name=""/>
        <dsp:cNvSpPr/>
      </dsp:nvSpPr>
      <dsp:spPr>
        <a:xfrm>
          <a:off x="3180" y="35286"/>
          <a:ext cx="1912180" cy="690047"/>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kern="1200" dirty="0" smtClean="0"/>
            <a:t>Selective Exposure</a:t>
          </a:r>
          <a:endParaRPr lang="en-US" sz="1900" kern="1200" dirty="0"/>
        </a:p>
      </dsp:txBody>
      <dsp:txXfrm>
        <a:off x="3180" y="35286"/>
        <a:ext cx="1912180" cy="690047"/>
      </dsp:txXfrm>
    </dsp:sp>
    <dsp:sp modelId="{2064E6B3-4879-4563-A9B9-534BD9EC48AB}">
      <dsp:nvSpPr>
        <dsp:cNvPr id="0" name=""/>
        <dsp:cNvSpPr/>
      </dsp:nvSpPr>
      <dsp:spPr>
        <a:xfrm>
          <a:off x="3180" y="725333"/>
          <a:ext cx="1912180" cy="3963779"/>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Consumers seek out messages which:</a:t>
          </a:r>
          <a:endParaRPr lang="en-US" sz="1900" kern="1200" dirty="0"/>
        </a:p>
        <a:p>
          <a:pPr marL="342900" lvl="2" indent="-171450" algn="l" defTabSz="844550">
            <a:lnSpc>
              <a:spcPct val="90000"/>
            </a:lnSpc>
            <a:spcBef>
              <a:spcPct val="0"/>
            </a:spcBef>
            <a:spcAft>
              <a:spcPct val="15000"/>
            </a:spcAft>
            <a:buChar char="••"/>
          </a:pPr>
          <a:r>
            <a:rPr lang="en-US" sz="1900" kern="1200" dirty="0" smtClean="0"/>
            <a:t>Are pleasant</a:t>
          </a:r>
          <a:endParaRPr lang="en-US" sz="1900" kern="1200" dirty="0"/>
        </a:p>
        <a:p>
          <a:pPr marL="342900" lvl="2" indent="-171450" algn="l" defTabSz="844550">
            <a:lnSpc>
              <a:spcPct val="90000"/>
            </a:lnSpc>
            <a:spcBef>
              <a:spcPct val="0"/>
            </a:spcBef>
            <a:spcAft>
              <a:spcPct val="15000"/>
            </a:spcAft>
            <a:buChar char="••"/>
          </a:pPr>
          <a:r>
            <a:rPr lang="en-US" sz="1900" kern="1200" dirty="0" smtClean="0"/>
            <a:t>They can sympathize</a:t>
          </a:r>
          <a:endParaRPr lang="en-US" sz="1900" kern="1200" dirty="0"/>
        </a:p>
        <a:p>
          <a:pPr marL="342900" lvl="2" indent="-171450" algn="l" defTabSz="844550">
            <a:lnSpc>
              <a:spcPct val="90000"/>
            </a:lnSpc>
            <a:spcBef>
              <a:spcPct val="0"/>
            </a:spcBef>
            <a:spcAft>
              <a:spcPct val="15000"/>
            </a:spcAft>
            <a:buChar char="••"/>
          </a:pPr>
          <a:r>
            <a:rPr lang="en-US" sz="1900" kern="1200" dirty="0" smtClean="0"/>
            <a:t>Reassure them of good purchases</a:t>
          </a:r>
          <a:endParaRPr lang="en-US" sz="1900" kern="1200" dirty="0"/>
        </a:p>
        <a:p>
          <a:pPr marL="342900" lvl="2" indent="-171450" algn="l" defTabSz="844550">
            <a:lnSpc>
              <a:spcPct val="90000"/>
            </a:lnSpc>
            <a:spcBef>
              <a:spcPct val="0"/>
            </a:spcBef>
            <a:spcAft>
              <a:spcPct val="15000"/>
            </a:spcAft>
            <a:buChar char="••"/>
          </a:pPr>
          <a:r>
            <a:rPr lang="en-US" sz="1900" kern="1200" dirty="0" smtClean="0"/>
            <a:t>Actively avoid painful ones</a:t>
          </a:r>
          <a:endParaRPr lang="en-US" sz="1900" kern="1200" dirty="0"/>
        </a:p>
      </dsp:txBody>
      <dsp:txXfrm>
        <a:off x="3180" y="725333"/>
        <a:ext cx="1912180" cy="3963779"/>
      </dsp:txXfrm>
    </dsp:sp>
    <dsp:sp modelId="{1B98A1AE-578D-46E2-8DE0-81E3CE8B86AE}">
      <dsp:nvSpPr>
        <dsp:cNvPr id="0" name=""/>
        <dsp:cNvSpPr/>
      </dsp:nvSpPr>
      <dsp:spPr>
        <a:xfrm>
          <a:off x="2183066" y="35286"/>
          <a:ext cx="1912180" cy="690047"/>
        </a:xfrm>
        <a:prstGeom prst="rect">
          <a:avLst/>
        </a:prstGeom>
        <a:solidFill>
          <a:schemeClr val="accent4">
            <a:hueOff val="-1488257"/>
            <a:satOff val="8966"/>
            <a:lumOff val="719"/>
            <a:alphaOff val="0"/>
          </a:schemeClr>
        </a:solidFill>
        <a:ln w="25400" cap="flat" cmpd="sng" algn="ctr">
          <a:solidFill>
            <a:schemeClr val="accent4">
              <a:hueOff val="-1488257"/>
              <a:satOff val="8966"/>
              <a:lumOff val="71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kern="1200" dirty="0" smtClean="0"/>
            <a:t>Selective Attention</a:t>
          </a:r>
          <a:endParaRPr lang="en-US" sz="1900" kern="1200" dirty="0"/>
        </a:p>
      </dsp:txBody>
      <dsp:txXfrm>
        <a:off x="2183066" y="35286"/>
        <a:ext cx="1912180" cy="690047"/>
      </dsp:txXfrm>
    </dsp:sp>
    <dsp:sp modelId="{FABCC57F-CC6D-4443-8966-58342E77B3AB}">
      <dsp:nvSpPr>
        <dsp:cNvPr id="0" name=""/>
        <dsp:cNvSpPr/>
      </dsp:nvSpPr>
      <dsp:spPr>
        <a:xfrm>
          <a:off x="2183066" y="725333"/>
          <a:ext cx="1912180" cy="3963779"/>
        </a:xfrm>
        <a:prstGeom prst="rect">
          <a:avLst/>
        </a:prstGeom>
        <a:solidFill>
          <a:schemeClr val="accent4">
            <a:tint val="40000"/>
            <a:alpha val="90000"/>
            <a:hueOff val="-1315237"/>
            <a:satOff val="7386"/>
            <a:lumOff val="469"/>
            <a:alphaOff val="0"/>
          </a:schemeClr>
        </a:solidFill>
        <a:ln w="25400" cap="flat" cmpd="sng" algn="ctr">
          <a:solidFill>
            <a:schemeClr val="accent4">
              <a:tint val="40000"/>
              <a:alpha val="90000"/>
              <a:hueOff val="-1315237"/>
              <a:satOff val="7386"/>
              <a:lumOff val="46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Heightened awareness when stimuli meet their needs</a:t>
          </a:r>
          <a:endParaRPr lang="en-US" sz="1900" kern="1200" dirty="0"/>
        </a:p>
        <a:p>
          <a:pPr marL="171450" lvl="1" indent="-171450" algn="l" defTabSz="844550">
            <a:lnSpc>
              <a:spcPct val="90000"/>
            </a:lnSpc>
            <a:spcBef>
              <a:spcPct val="0"/>
            </a:spcBef>
            <a:spcAft>
              <a:spcPct val="15000"/>
            </a:spcAft>
            <a:buChar char="••"/>
          </a:pPr>
          <a:r>
            <a:rPr lang="en-US" sz="1900" kern="1200" dirty="0" smtClean="0"/>
            <a:t>Consumers prefer different messages and medium</a:t>
          </a:r>
          <a:endParaRPr lang="en-US" sz="1900" kern="1200" dirty="0"/>
        </a:p>
      </dsp:txBody>
      <dsp:txXfrm>
        <a:off x="2183066" y="725333"/>
        <a:ext cx="1912180" cy="3963779"/>
      </dsp:txXfrm>
    </dsp:sp>
    <dsp:sp modelId="{0AA28049-8DA7-4FC1-869D-1B91EE87540D}">
      <dsp:nvSpPr>
        <dsp:cNvPr id="0" name=""/>
        <dsp:cNvSpPr/>
      </dsp:nvSpPr>
      <dsp:spPr>
        <a:xfrm>
          <a:off x="4362952" y="35286"/>
          <a:ext cx="1912180" cy="690047"/>
        </a:xfrm>
        <a:prstGeom prst="rect">
          <a:avLst/>
        </a:prstGeom>
        <a:solidFill>
          <a:schemeClr val="accent4">
            <a:hueOff val="-2976513"/>
            <a:satOff val="17933"/>
            <a:lumOff val="1437"/>
            <a:alphaOff val="0"/>
          </a:schemeClr>
        </a:solidFill>
        <a:ln w="25400" cap="flat" cmpd="sng" algn="ctr">
          <a:solidFill>
            <a:schemeClr val="accent4">
              <a:hueOff val="-2976513"/>
              <a:satOff val="17933"/>
              <a:lumOff val="143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kern="1200" dirty="0" smtClean="0"/>
            <a:t>Perceptual Defense</a:t>
          </a:r>
          <a:endParaRPr lang="en-US" sz="1900" kern="1200" dirty="0"/>
        </a:p>
      </dsp:txBody>
      <dsp:txXfrm>
        <a:off x="4362952" y="35286"/>
        <a:ext cx="1912180" cy="690047"/>
      </dsp:txXfrm>
    </dsp:sp>
    <dsp:sp modelId="{0FC374EB-5B99-4577-8EC1-E75D20934483}">
      <dsp:nvSpPr>
        <dsp:cNvPr id="0" name=""/>
        <dsp:cNvSpPr/>
      </dsp:nvSpPr>
      <dsp:spPr>
        <a:xfrm>
          <a:off x="4362952" y="725333"/>
          <a:ext cx="1912180" cy="3963779"/>
        </a:xfrm>
        <a:prstGeom prst="rect">
          <a:avLst/>
        </a:prstGeom>
        <a:solidFill>
          <a:schemeClr val="accent4">
            <a:tint val="40000"/>
            <a:alpha val="90000"/>
            <a:hueOff val="-2630473"/>
            <a:satOff val="14771"/>
            <a:lumOff val="939"/>
            <a:alphaOff val="0"/>
          </a:schemeClr>
        </a:solidFill>
        <a:ln w="25400" cap="flat" cmpd="sng" algn="ctr">
          <a:solidFill>
            <a:schemeClr val="accent4">
              <a:tint val="40000"/>
              <a:alpha val="90000"/>
              <a:hueOff val="-2630473"/>
              <a:satOff val="14771"/>
              <a:lumOff val="9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Subconsciously screening out of stimuli which are psychologically threatening</a:t>
          </a:r>
          <a:endParaRPr lang="en-US" sz="1900" kern="1200" dirty="0"/>
        </a:p>
      </dsp:txBody>
      <dsp:txXfrm>
        <a:off x="4362952" y="725333"/>
        <a:ext cx="1912180" cy="3963779"/>
      </dsp:txXfrm>
    </dsp:sp>
    <dsp:sp modelId="{B859F9F4-C54B-412E-8235-65F5D759319E}">
      <dsp:nvSpPr>
        <dsp:cNvPr id="0" name=""/>
        <dsp:cNvSpPr/>
      </dsp:nvSpPr>
      <dsp:spPr>
        <a:xfrm>
          <a:off x="6542838" y="35286"/>
          <a:ext cx="1912180" cy="690047"/>
        </a:xfrm>
        <a:prstGeom prst="rect">
          <a:avLst/>
        </a:prstGeom>
        <a:solidFill>
          <a:schemeClr val="accent4">
            <a:hueOff val="-4464770"/>
            <a:satOff val="26899"/>
            <a:lumOff val="2156"/>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kern="1200" dirty="0" smtClean="0"/>
            <a:t>Perceptual Blocking</a:t>
          </a:r>
          <a:endParaRPr lang="en-US" sz="1900" kern="1200" dirty="0"/>
        </a:p>
      </dsp:txBody>
      <dsp:txXfrm>
        <a:off x="6542838" y="35286"/>
        <a:ext cx="1912180" cy="690047"/>
      </dsp:txXfrm>
    </dsp:sp>
    <dsp:sp modelId="{C57F0ADF-AF83-42A1-AB0C-BB3D8650B283}">
      <dsp:nvSpPr>
        <dsp:cNvPr id="0" name=""/>
        <dsp:cNvSpPr/>
      </dsp:nvSpPr>
      <dsp:spPr>
        <a:xfrm>
          <a:off x="6542838" y="725333"/>
          <a:ext cx="1912180" cy="3963779"/>
        </a:xfrm>
        <a:prstGeom prst="rect">
          <a:avLst/>
        </a:prstGeom>
        <a:solidFill>
          <a:schemeClr val="accent4">
            <a:tint val="40000"/>
            <a:alpha val="90000"/>
            <a:hueOff val="-3945710"/>
            <a:satOff val="22157"/>
            <a:lumOff val="1408"/>
            <a:alphaOff val="0"/>
          </a:schemeClr>
        </a:solidFill>
        <a:ln w="25400" cap="flat" cmpd="sng" algn="ctr">
          <a:solidFill>
            <a:schemeClr val="accent4">
              <a:tint val="40000"/>
              <a:alpha val="90000"/>
              <a:hueOff val="-3945710"/>
              <a:satOff val="22157"/>
              <a:lumOff val="14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Consumers avoid being bombarded by:</a:t>
          </a:r>
          <a:endParaRPr lang="en-US" sz="1900" kern="1200" dirty="0"/>
        </a:p>
        <a:p>
          <a:pPr marL="342900" lvl="2" indent="-171450" algn="l" defTabSz="844550">
            <a:lnSpc>
              <a:spcPct val="90000"/>
            </a:lnSpc>
            <a:spcBef>
              <a:spcPct val="0"/>
            </a:spcBef>
            <a:spcAft>
              <a:spcPct val="15000"/>
            </a:spcAft>
            <a:buChar char="••"/>
          </a:pPr>
          <a:r>
            <a:rPr lang="en-US" sz="1900" kern="1200" dirty="0" smtClean="0"/>
            <a:t>Tuning out</a:t>
          </a:r>
          <a:endParaRPr lang="en-US" sz="1900" kern="1200" dirty="0"/>
        </a:p>
        <a:p>
          <a:pPr marL="342900" lvl="2" indent="-171450" algn="l" defTabSz="844550">
            <a:lnSpc>
              <a:spcPct val="90000"/>
            </a:lnSpc>
            <a:spcBef>
              <a:spcPct val="0"/>
            </a:spcBef>
            <a:spcAft>
              <a:spcPct val="15000"/>
            </a:spcAft>
            <a:buChar char="••"/>
          </a:pPr>
          <a:r>
            <a:rPr lang="en-US" sz="1900" kern="1200" dirty="0" smtClean="0"/>
            <a:t>TiVo</a:t>
          </a:r>
          <a:endParaRPr lang="en-US" sz="1900" kern="1200" dirty="0"/>
        </a:p>
      </dsp:txBody>
      <dsp:txXfrm>
        <a:off x="6542838" y="725333"/>
        <a:ext cx="1912180" cy="39637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099FC9-A109-4119-9AB6-7E2C4EDB7D5D}">
      <dsp:nvSpPr>
        <dsp:cNvPr id="0" name=""/>
        <dsp:cNvSpPr/>
      </dsp:nvSpPr>
      <dsp:spPr>
        <a:xfrm>
          <a:off x="0" y="422751"/>
          <a:ext cx="3429000" cy="6715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solidFill>
                <a:schemeClr val="tx2">
                  <a:lumMod val="60000"/>
                  <a:lumOff val="40000"/>
                </a:schemeClr>
              </a:solidFill>
            </a:rPr>
            <a:t>Stereotypes</a:t>
          </a:r>
          <a:endParaRPr lang="en-US" sz="2800" kern="1200" dirty="0"/>
        </a:p>
      </dsp:txBody>
      <dsp:txXfrm>
        <a:off x="32784" y="455535"/>
        <a:ext cx="3363432" cy="606012"/>
      </dsp:txXfrm>
    </dsp:sp>
    <dsp:sp modelId="{2698C1A1-D536-474D-B875-CA0686C9B5F0}">
      <dsp:nvSpPr>
        <dsp:cNvPr id="0" name=""/>
        <dsp:cNvSpPr/>
      </dsp:nvSpPr>
      <dsp:spPr>
        <a:xfrm>
          <a:off x="0" y="1174971"/>
          <a:ext cx="3429000" cy="6715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t>Physical Appearances</a:t>
          </a:r>
          <a:endParaRPr lang="en-US" sz="2800" kern="1200" dirty="0"/>
        </a:p>
      </dsp:txBody>
      <dsp:txXfrm>
        <a:off x="32784" y="1207755"/>
        <a:ext cx="3363432" cy="606012"/>
      </dsp:txXfrm>
    </dsp:sp>
    <dsp:sp modelId="{1FCAEA1A-D54E-4F15-AF9D-EC42D7192FBE}">
      <dsp:nvSpPr>
        <dsp:cNvPr id="0" name=""/>
        <dsp:cNvSpPr/>
      </dsp:nvSpPr>
      <dsp:spPr>
        <a:xfrm>
          <a:off x="0" y="1927191"/>
          <a:ext cx="3429000" cy="6715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t>Descriptive Terms</a:t>
          </a:r>
          <a:endParaRPr lang="en-US" sz="2800" kern="1200" dirty="0"/>
        </a:p>
      </dsp:txBody>
      <dsp:txXfrm>
        <a:off x="32784" y="1959975"/>
        <a:ext cx="3363432" cy="606012"/>
      </dsp:txXfrm>
    </dsp:sp>
    <dsp:sp modelId="{EC5D7FE6-7AA7-40EE-B902-392F78CCFFC9}">
      <dsp:nvSpPr>
        <dsp:cNvPr id="0" name=""/>
        <dsp:cNvSpPr/>
      </dsp:nvSpPr>
      <dsp:spPr>
        <a:xfrm>
          <a:off x="0" y="2679411"/>
          <a:ext cx="3429000" cy="6715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solidFill>
                <a:schemeClr val="tx2">
                  <a:lumMod val="60000"/>
                  <a:lumOff val="40000"/>
                </a:schemeClr>
              </a:solidFill>
            </a:rPr>
            <a:t>First Impressions</a:t>
          </a:r>
          <a:endParaRPr lang="en-US" sz="2800" kern="1200" dirty="0">
            <a:solidFill>
              <a:schemeClr val="tx2">
                <a:lumMod val="60000"/>
                <a:lumOff val="40000"/>
              </a:schemeClr>
            </a:solidFill>
          </a:endParaRPr>
        </a:p>
      </dsp:txBody>
      <dsp:txXfrm>
        <a:off x="32784" y="2712195"/>
        <a:ext cx="3363432" cy="606012"/>
      </dsp:txXfrm>
    </dsp:sp>
    <dsp:sp modelId="{4889B991-1A39-4A42-A95C-5DD09E556B29}">
      <dsp:nvSpPr>
        <dsp:cNvPr id="0" name=""/>
        <dsp:cNvSpPr/>
      </dsp:nvSpPr>
      <dsp:spPr>
        <a:xfrm>
          <a:off x="0" y="3431631"/>
          <a:ext cx="3429000" cy="6715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solidFill>
                <a:schemeClr val="tx2">
                  <a:lumMod val="60000"/>
                  <a:lumOff val="40000"/>
                </a:schemeClr>
              </a:solidFill>
            </a:rPr>
            <a:t>Halo Effect</a:t>
          </a:r>
          <a:endParaRPr lang="en-US" sz="2800" kern="1200" dirty="0">
            <a:solidFill>
              <a:schemeClr val="tx2">
                <a:lumMod val="60000"/>
                <a:lumOff val="40000"/>
              </a:schemeClr>
            </a:solidFill>
          </a:endParaRPr>
        </a:p>
      </dsp:txBody>
      <dsp:txXfrm>
        <a:off x="32784" y="3464415"/>
        <a:ext cx="3363432" cy="6060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099FC9-A109-4119-9AB6-7E2C4EDB7D5D}">
      <dsp:nvSpPr>
        <dsp:cNvPr id="0" name=""/>
        <dsp:cNvSpPr/>
      </dsp:nvSpPr>
      <dsp:spPr>
        <a:xfrm>
          <a:off x="0" y="798861"/>
          <a:ext cx="3429000" cy="6715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dirty="0" smtClean="0">
              <a:solidFill>
                <a:schemeClr val="bg1"/>
              </a:solidFill>
            </a:rPr>
            <a:t>Stereotypes</a:t>
          </a:r>
          <a:endParaRPr lang="en-US" sz="2800" b="1" kern="1200" dirty="0">
            <a:solidFill>
              <a:schemeClr val="bg1"/>
            </a:solidFill>
          </a:endParaRPr>
        </a:p>
      </dsp:txBody>
      <dsp:txXfrm>
        <a:off x="32784" y="831645"/>
        <a:ext cx="3363432" cy="606012"/>
      </dsp:txXfrm>
    </dsp:sp>
    <dsp:sp modelId="{2698C1A1-D536-474D-B875-CA0686C9B5F0}">
      <dsp:nvSpPr>
        <dsp:cNvPr id="0" name=""/>
        <dsp:cNvSpPr/>
      </dsp:nvSpPr>
      <dsp:spPr>
        <a:xfrm>
          <a:off x="0" y="1551081"/>
          <a:ext cx="3429000" cy="6715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solidFill>
                <a:schemeClr val="tx2">
                  <a:lumMod val="60000"/>
                  <a:lumOff val="40000"/>
                </a:schemeClr>
              </a:solidFill>
            </a:rPr>
            <a:t>Physical Appearances</a:t>
          </a:r>
          <a:endParaRPr lang="en-US" sz="2800" kern="1200" dirty="0">
            <a:solidFill>
              <a:schemeClr val="tx2">
                <a:lumMod val="60000"/>
                <a:lumOff val="40000"/>
              </a:schemeClr>
            </a:solidFill>
          </a:endParaRPr>
        </a:p>
      </dsp:txBody>
      <dsp:txXfrm>
        <a:off x="32784" y="1583865"/>
        <a:ext cx="3363432" cy="606012"/>
      </dsp:txXfrm>
    </dsp:sp>
    <dsp:sp modelId="{EC5D7FE6-7AA7-40EE-B902-392F78CCFFC9}">
      <dsp:nvSpPr>
        <dsp:cNvPr id="0" name=""/>
        <dsp:cNvSpPr/>
      </dsp:nvSpPr>
      <dsp:spPr>
        <a:xfrm>
          <a:off x="0" y="2303301"/>
          <a:ext cx="3429000" cy="6715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solidFill>
                <a:schemeClr val="tx2">
                  <a:lumMod val="60000"/>
                  <a:lumOff val="40000"/>
                </a:schemeClr>
              </a:solidFill>
            </a:rPr>
            <a:t>First Impressions</a:t>
          </a:r>
          <a:endParaRPr lang="en-US" sz="2800" kern="1200" dirty="0">
            <a:solidFill>
              <a:schemeClr val="tx2">
                <a:lumMod val="60000"/>
                <a:lumOff val="40000"/>
              </a:schemeClr>
            </a:solidFill>
          </a:endParaRPr>
        </a:p>
      </dsp:txBody>
      <dsp:txXfrm>
        <a:off x="32784" y="2336085"/>
        <a:ext cx="3363432" cy="606012"/>
      </dsp:txXfrm>
    </dsp:sp>
    <dsp:sp modelId="{4889B991-1A39-4A42-A95C-5DD09E556B29}">
      <dsp:nvSpPr>
        <dsp:cNvPr id="0" name=""/>
        <dsp:cNvSpPr/>
      </dsp:nvSpPr>
      <dsp:spPr>
        <a:xfrm>
          <a:off x="0" y="3055521"/>
          <a:ext cx="3429000" cy="6715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solidFill>
                <a:schemeClr val="tx2">
                  <a:lumMod val="60000"/>
                  <a:lumOff val="40000"/>
                </a:schemeClr>
              </a:solidFill>
            </a:rPr>
            <a:t>Halo Effect</a:t>
          </a:r>
          <a:endParaRPr lang="en-US" sz="2800" kern="1200" dirty="0">
            <a:solidFill>
              <a:schemeClr val="tx2">
                <a:lumMod val="60000"/>
                <a:lumOff val="40000"/>
              </a:schemeClr>
            </a:solidFill>
          </a:endParaRPr>
        </a:p>
      </dsp:txBody>
      <dsp:txXfrm>
        <a:off x="32784" y="3088305"/>
        <a:ext cx="3363432" cy="60601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099FC9-A109-4119-9AB6-7E2C4EDB7D5D}">
      <dsp:nvSpPr>
        <dsp:cNvPr id="0" name=""/>
        <dsp:cNvSpPr/>
      </dsp:nvSpPr>
      <dsp:spPr>
        <a:xfrm>
          <a:off x="0" y="422751"/>
          <a:ext cx="3429000" cy="6715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solidFill>
                <a:schemeClr val="tx2">
                  <a:lumMod val="60000"/>
                  <a:lumOff val="40000"/>
                </a:schemeClr>
              </a:solidFill>
            </a:rPr>
            <a:t>Stereotypes</a:t>
          </a:r>
          <a:endParaRPr lang="en-US" sz="2800" kern="1200" dirty="0"/>
        </a:p>
      </dsp:txBody>
      <dsp:txXfrm>
        <a:off x="32784" y="455535"/>
        <a:ext cx="3363432" cy="606012"/>
      </dsp:txXfrm>
    </dsp:sp>
    <dsp:sp modelId="{2698C1A1-D536-474D-B875-CA0686C9B5F0}">
      <dsp:nvSpPr>
        <dsp:cNvPr id="0" name=""/>
        <dsp:cNvSpPr/>
      </dsp:nvSpPr>
      <dsp:spPr>
        <a:xfrm>
          <a:off x="0" y="1174971"/>
          <a:ext cx="3429000" cy="6715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t>Physical Appearances</a:t>
          </a:r>
          <a:endParaRPr lang="en-US" sz="2800" kern="1200" dirty="0"/>
        </a:p>
      </dsp:txBody>
      <dsp:txXfrm>
        <a:off x="32784" y="1207755"/>
        <a:ext cx="3363432" cy="606012"/>
      </dsp:txXfrm>
    </dsp:sp>
    <dsp:sp modelId="{1FCAEA1A-D54E-4F15-AF9D-EC42D7192FBE}">
      <dsp:nvSpPr>
        <dsp:cNvPr id="0" name=""/>
        <dsp:cNvSpPr/>
      </dsp:nvSpPr>
      <dsp:spPr>
        <a:xfrm>
          <a:off x="0" y="1927191"/>
          <a:ext cx="3429000" cy="6715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t>Descriptive Terms</a:t>
          </a:r>
          <a:endParaRPr lang="en-US" sz="2800" kern="1200" dirty="0"/>
        </a:p>
      </dsp:txBody>
      <dsp:txXfrm>
        <a:off x="32784" y="1959975"/>
        <a:ext cx="3363432" cy="606012"/>
      </dsp:txXfrm>
    </dsp:sp>
    <dsp:sp modelId="{EC5D7FE6-7AA7-40EE-B902-392F78CCFFC9}">
      <dsp:nvSpPr>
        <dsp:cNvPr id="0" name=""/>
        <dsp:cNvSpPr/>
      </dsp:nvSpPr>
      <dsp:spPr>
        <a:xfrm>
          <a:off x="0" y="2679411"/>
          <a:ext cx="3429000" cy="6715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solidFill>
                <a:schemeClr val="tx2">
                  <a:lumMod val="60000"/>
                  <a:lumOff val="40000"/>
                </a:schemeClr>
              </a:solidFill>
            </a:rPr>
            <a:t>First Impressions</a:t>
          </a:r>
          <a:endParaRPr lang="en-US" sz="2800" kern="1200" dirty="0">
            <a:solidFill>
              <a:schemeClr val="tx2">
                <a:lumMod val="60000"/>
                <a:lumOff val="40000"/>
              </a:schemeClr>
            </a:solidFill>
          </a:endParaRPr>
        </a:p>
      </dsp:txBody>
      <dsp:txXfrm>
        <a:off x="32784" y="2712195"/>
        <a:ext cx="3363432" cy="606012"/>
      </dsp:txXfrm>
    </dsp:sp>
    <dsp:sp modelId="{4889B991-1A39-4A42-A95C-5DD09E556B29}">
      <dsp:nvSpPr>
        <dsp:cNvPr id="0" name=""/>
        <dsp:cNvSpPr/>
      </dsp:nvSpPr>
      <dsp:spPr>
        <a:xfrm>
          <a:off x="0" y="3431631"/>
          <a:ext cx="3429000" cy="6715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solidFill>
                <a:schemeClr val="tx2">
                  <a:lumMod val="60000"/>
                  <a:lumOff val="40000"/>
                </a:schemeClr>
              </a:solidFill>
            </a:rPr>
            <a:t>Halo Effect</a:t>
          </a:r>
          <a:endParaRPr lang="en-US" sz="2800" kern="1200" dirty="0">
            <a:solidFill>
              <a:schemeClr val="tx2">
                <a:lumMod val="60000"/>
                <a:lumOff val="40000"/>
              </a:schemeClr>
            </a:solidFill>
          </a:endParaRPr>
        </a:p>
      </dsp:txBody>
      <dsp:txXfrm>
        <a:off x="32784" y="3464415"/>
        <a:ext cx="3363432" cy="60601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099FC9-A109-4119-9AB6-7E2C4EDB7D5D}">
      <dsp:nvSpPr>
        <dsp:cNvPr id="0" name=""/>
        <dsp:cNvSpPr/>
      </dsp:nvSpPr>
      <dsp:spPr>
        <a:xfrm>
          <a:off x="0" y="851151"/>
          <a:ext cx="3429000" cy="6475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kern="1200" dirty="0" smtClean="0">
              <a:solidFill>
                <a:schemeClr val="tx2">
                  <a:lumMod val="60000"/>
                  <a:lumOff val="40000"/>
                </a:schemeClr>
              </a:solidFill>
            </a:rPr>
            <a:t>Stereotypes</a:t>
          </a:r>
          <a:endParaRPr lang="en-US" sz="2700" kern="1200" dirty="0"/>
        </a:p>
      </dsp:txBody>
      <dsp:txXfrm>
        <a:off x="31613" y="882764"/>
        <a:ext cx="3365774" cy="584369"/>
      </dsp:txXfrm>
    </dsp:sp>
    <dsp:sp modelId="{2698C1A1-D536-474D-B875-CA0686C9B5F0}">
      <dsp:nvSpPr>
        <dsp:cNvPr id="0" name=""/>
        <dsp:cNvSpPr/>
      </dsp:nvSpPr>
      <dsp:spPr>
        <a:xfrm>
          <a:off x="0" y="1576506"/>
          <a:ext cx="3429000" cy="6475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b="1" kern="1200" dirty="0" smtClean="0"/>
            <a:t>Physical Appearances</a:t>
          </a:r>
          <a:endParaRPr lang="en-US" sz="2700" b="1" kern="1200" dirty="0"/>
        </a:p>
      </dsp:txBody>
      <dsp:txXfrm>
        <a:off x="31613" y="1608119"/>
        <a:ext cx="3365774" cy="584369"/>
      </dsp:txXfrm>
    </dsp:sp>
    <dsp:sp modelId="{EC5D7FE6-7AA7-40EE-B902-392F78CCFFC9}">
      <dsp:nvSpPr>
        <dsp:cNvPr id="0" name=""/>
        <dsp:cNvSpPr/>
      </dsp:nvSpPr>
      <dsp:spPr>
        <a:xfrm>
          <a:off x="0" y="2301861"/>
          <a:ext cx="3429000" cy="6475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kern="1200" dirty="0" smtClean="0">
              <a:solidFill>
                <a:schemeClr val="tx2">
                  <a:lumMod val="60000"/>
                  <a:lumOff val="40000"/>
                </a:schemeClr>
              </a:solidFill>
            </a:rPr>
            <a:t>First Impressions</a:t>
          </a:r>
          <a:endParaRPr lang="en-US" sz="2700" kern="1200" dirty="0">
            <a:solidFill>
              <a:schemeClr val="tx2">
                <a:lumMod val="60000"/>
                <a:lumOff val="40000"/>
              </a:schemeClr>
            </a:solidFill>
          </a:endParaRPr>
        </a:p>
      </dsp:txBody>
      <dsp:txXfrm>
        <a:off x="31613" y="2333474"/>
        <a:ext cx="3365774" cy="584369"/>
      </dsp:txXfrm>
    </dsp:sp>
    <dsp:sp modelId="{4889B991-1A39-4A42-A95C-5DD09E556B29}">
      <dsp:nvSpPr>
        <dsp:cNvPr id="0" name=""/>
        <dsp:cNvSpPr/>
      </dsp:nvSpPr>
      <dsp:spPr>
        <a:xfrm>
          <a:off x="0" y="3027216"/>
          <a:ext cx="3429000" cy="6475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kern="1200" dirty="0" smtClean="0">
              <a:solidFill>
                <a:schemeClr val="tx2">
                  <a:lumMod val="60000"/>
                  <a:lumOff val="40000"/>
                </a:schemeClr>
              </a:solidFill>
            </a:rPr>
            <a:t>Halo Effect</a:t>
          </a:r>
          <a:endParaRPr lang="en-US" sz="2700" kern="1200" dirty="0">
            <a:solidFill>
              <a:schemeClr val="tx2">
                <a:lumMod val="60000"/>
                <a:lumOff val="40000"/>
              </a:schemeClr>
            </a:solidFill>
          </a:endParaRPr>
        </a:p>
      </dsp:txBody>
      <dsp:txXfrm>
        <a:off x="31613" y="3058829"/>
        <a:ext cx="3365774" cy="58436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099FC9-A109-4119-9AB6-7E2C4EDB7D5D}">
      <dsp:nvSpPr>
        <dsp:cNvPr id="0" name=""/>
        <dsp:cNvSpPr/>
      </dsp:nvSpPr>
      <dsp:spPr>
        <a:xfrm>
          <a:off x="0" y="422751"/>
          <a:ext cx="3429000" cy="6715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solidFill>
                <a:schemeClr val="tx2">
                  <a:lumMod val="60000"/>
                  <a:lumOff val="40000"/>
                </a:schemeClr>
              </a:solidFill>
            </a:rPr>
            <a:t>Stereotypes</a:t>
          </a:r>
          <a:endParaRPr lang="en-US" sz="2800" kern="1200" dirty="0"/>
        </a:p>
      </dsp:txBody>
      <dsp:txXfrm>
        <a:off x="32784" y="455535"/>
        <a:ext cx="3363432" cy="606012"/>
      </dsp:txXfrm>
    </dsp:sp>
    <dsp:sp modelId="{2698C1A1-D536-474D-B875-CA0686C9B5F0}">
      <dsp:nvSpPr>
        <dsp:cNvPr id="0" name=""/>
        <dsp:cNvSpPr/>
      </dsp:nvSpPr>
      <dsp:spPr>
        <a:xfrm>
          <a:off x="0" y="1174971"/>
          <a:ext cx="3429000" cy="6715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t>Physical Appearances</a:t>
          </a:r>
          <a:endParaRPr lang="en-US" sz="2800" kern="1200" dirty="0"/>
        </a:p>
      </dsp:txBody>
      <dsp:txXfrm>
        <a:off x="32784" y="1207755"/>
        <a:ext cx="3363432" cy="606012"/>
      </dsp:txXfrm>
    </dsp:sp>
    <dsp:sp modelId="{1FCAEA1A-D54E-4F15-AF9D-EC42D7192FBE}">
      <dsp:nvSpPr>
        <dsp:cNvPr id="0" name=""/>
        <dsp:cNvSpPr/>
      </dsp:nvSpPr>
      <dsp:spPr>
        <a:xfrm>
          <a:off x="0" y="1927191"/>
          <a:ext cx="3429000" cy="6715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t>Descriptive Terms</a:t>
          </a:r>
          <a:endParaRPr lang="en-US" sz="2800" kern="1200" dirty="0"/>
        </a:p>
      </dsp:txBody>
      <dsp:txXfrm>
        <a:off x="32784" y="1959975"/>
        <a:ext cx="3363432" cy="606012"/>
      </dsp:txXfrm>
    </dsp:sp>
    <dsp:sp modelId="{EC5D7FE6-7AA7-40EE-B902-392F78CCFFC9}">
      <dsp:nvSpPr>
        <dsp:cNvPr id="0" name=""/>
        <dsp:cNvSpPr/>
      </dsp:nvSpPr>
      <dsp:spPr>
        <a:xfrm>
          <a:off x="0" y="2679411"/>
          <a:ext cx="3429000" cy="6715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solidFill>
                <a:schemeClr val="tx2">
                  <a:lumMod val="60000"/>
                  <a:lumOff val="40000"/>
                </a:schemeClr>
              </a:solidFill>
            </a:rPr>
            <a:t>First Impressions</a:t>
          </a:r>
          <a:endParaRPr lang="en-US" sz="2800" kern="1200" dirty="0">
            <a:solidFill>
              <a:schemeClr val="tx2">
                <a:lumMod val="60000"/>
                <a:lumOff val="40000"/>
              </a:schemeClr>
            </a:solidFill>
          </a:endParaRPr>
        </a:p>
      </dsp:txBody>
      <dsp:txXfrm>
        <a:off x="32784" y="2712195"/>
        <a:ext cx="3363432" cy="606012"/>
      </dsp:txXfrm>
    </dsp:sp>
    <dsp:sp modelId="{4889B991-1A39-4A42-A95C-5DD09E556B29}">
      <dsp:nvSpPr>
        <dsp:cNvPr id="0" name=""/>
        <dsp:cNvSpPr/>
      </dsp:nvSpPr>
      <dsp:spPr>
        <a:xfrm>
          <a:off x="0" y="3431631"/>
          <a:ext cx="3429000" cy="6715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solidFill>
                <a:schemeClr val="tx2">
                  <a:lumMod val="60000"/>
                  <a:lumOff val="40000"/>
                </a:schemeClr>
              </a:solidFill>
            </a:rPr>
            <a:t>Halo Effect</a:t>
          </a:r>
          <a:endParaRPr lang="en-US" sz="2800" kern="1200" dirty="0">
            <a:solidFill>
              <a:schemeClr val="tx2">
                <a:lumMod val="60000"/>
                <a:lumOff val="40000"/>
              </a:schemeClr>
            </a:solidFill>
          </a:endParaRPr>
        </a:p>
      </dsp:txBody>
      <dsp:txXfrm>
        <a:off x="32784" y="3464415"/>
        <a:ext cx="3363432" cy="60601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099FC9-A109-4119-9AB6-7E2C4EDB7D5D}">
      <dsp:nvSpPr>
        <dsp:cNvPr id="0" name=""/>
        <dsp:cNvSpPr/>
      </dsp:nvSpPr>
      <dsp:spPr>
        <a:xfrm>
          <a:off x="0" y="851151"/>
          <a:ext cx="3429000" cy="6475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kern="1200" dirty="0" smtClean="0">
              <a:solidFill>
                <a:schemeClr val="tx2">
                  <a:lumMod val="60000"/>
                  <a:lumOff val="40000"/>
                </a:schemeClr>
              </a:solidFill>
            </a:rPr>
            <a:t>Stereotypes</a:t>
          </a:r>
          <a:endParaRPr lang="en-US" sz="2700" kern="1200" dirty="0"/>
        </a:p>
      </dsp:txBody>
      <dsp:txXfrm>
        <a:off x="31613" y="882764"/>
        <a:ext cx="3365774" cy="584369"/>
      </dsp:txXfrm>
    </dsp:sp>
    <dsp:sp modelId="{2698C1A1-D536-474D-B875-CA0686C9B5F0}">
      <dsp:nvSpPr>
        <dsp:cNvPr id="0" name=""/>
        <dsp:cNvSpPr/>
      </dsp:nvSpPr>
      <dsp:spPr>
        <a:xfrm>
          <a:off x="0" y="1576506"/>
          <a:ext cx="3429000" cy="6475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b="1" kern="1200" dirty="0" smtClean="0">
              <a:solidFill>
                <a:schemeClr val="tx2">
                  <a:lumMod val="60000"/>
                  <a:lumOff val="40000"/>
                </a:schemeClr>
              </a:solidFill>
            </a:rPr>
            <a:t>Physical Appearances</a:t>
          </a:r>
          <a:endParaRPr lang="en-US" sz="2700" b="1" kern="1200" dirty="0">
            <a:solidFill>
              <a:schemeClr val="tx2">
                <a:lumMod val="60000"/>
                <a:lumOff val="40000"/>
              </a:schemeClr>
            </a:solidFill>
          </a:endParaRPr>
        </a:p>
      </dsp:txBody>
      <dsp:txXfrm>
        <a:off x="31613" y="1608119"/>
        <a:ext cx="3365774" cy="584369"/>
      </dsp:txXfrm>
    </dsp:sp>
    <dsp:sp modelId="{EC5D7FE6-7AA7-40EE-B902-392F78CCFFC9}">
      <dsp:nvSpPr>
        <dsp:cNvPr id="0" name=""/>
        <dsp:cNvSpPr/>
      </dsp:nvSpPr>
      <dsp:spPr>
        <a:xfrm>
          <a:off x="0" y="2301861"/>
          <a:ext cx="3429000" cy="6475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b="1" kern="1200" dirty="0" smtClean="0">
              <a:solidFill>
                <a:schemeClr val="bg1"/>
              </a:solidFill>
            </a:rPr>
            <a:t>First Impressions</a:t>
          </a:r>
          <a:endParaRPr lang="en-US" sz="2700" b="1" kern="1200" dirty="0">
            <a:solidFill>
              <a:schemeClr val="bg1"/>
            </a:solidFill>
          </a:endParaRPr>
        </a:p>
      </dsp:txBody>
      <dsp:txXfrm>
        <a:off x="31613" y="2333474"/>
        <a:ext cx="3365774" cy="584369"/>
      </dsp:txXfrm>
    </dsp:sp>
    <dsp:sp modelId="{4889B991-1A39-4A42-A95C-5DD09E556B29}">
      <dsp:nvSpPr>
        <dsp:cNvPr id="0" name=""/>
        <dsp:cNvSpPr/>
      </dsp:nvSpPr>
      <dsp:spPr>
        <a:xfrm>
          <a:off x="0" y="3027216"/>
          <a:ext cx="3429000" cy="6475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kern="1200" dirty="0" smtClean="0">
              <a:solidFill>
                <a:schemeClr val="tx2">
                  <a:lumMod val="60000"/>
                  <a:lumOff val="40000"/>
                </a:schemeClr>
              </a:solidFill>
            </a:rPr>
            <a:t>Halo Effect</a:t>
          </a:r>
          <a:endParaRPr lang="en-US" sz="2700" kern="1200" dirty="0">
            <a:solidFill>
              <a:schemeClr val="tx2">
                <a:lumMod val="60000"/>
                <a:lumOff val="40000"/>
              </a:schemeClr>
            </a:solidFill>
          </a:endParaRPr>
        </a:p>
      </dsp:txBody>
      <dsp:txXfrm>
        <a:off x="31613" y="3058829"/>
        <a:ext cx="3365774" cy="584369"/>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54530AFC-D098-4F52-96EC-CB156DD383B2}" type="datetimeFigureOut">
              <a:rPr lang="en-US"/>
              <a:pPr>
                <a:defRPr/>
              </a:pPr>
              <a:t>3/4/2020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6E93BC68-06F9-4DFB-B3E5-4FE89E3BF2EB}" type="slidenum">
              <a:rPr lang="en-US" altLang="en-US"/>
              <a:pPr>
                <a:defRPr/>
              </a:pPr>
              <a:t>‹#›</a:t>
            </a:fld>
            <a:endParaRPr lang="en-US" altLang="en-US"/>
          </a:p>
        </p:txBody>
      </p:sp>
    </p:spTree>
    <p:extLst>
      <p:ext uri="{BB962C8B-B14F-4D97-AF65-F5344CB8AC3E}">
        <p14:creationId xmlns:p14="http://schemas.microsoft.com/office/powerpoint/2010/main" val="36007290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smtClean="0"/>
              <a:t>Perception</a:t>
            </a:r>
            <a:r>
              <a:rPr lang="en-US" altLang="en-US" smtClean="0"/>
              <a:t> is how we see the world around us.  You and your friend might see the same person, thing, or event yet you will interpret in different ways.  This interpretation is highly individualized and depends on each person’s own needs, values, and expectations.</a:t>
            </a:r>
          </a:p>
          <a:p>
            <a:pPr eaLnBrk="1" hangingPunct="1">
              <a:spcBef>
                <a:spcPct val="0"/>
              </a:spcBef>
            </a:pPr>
            <a:endParaRPr lang="en-US" altLang="en-US" smtClean="0"/>
          </a:p>
          <a:p>
            <a:pPr eaLnBrk="1" hangingPunct="1">
              <a:spcBef>
                <a:spcPct val="0"/>
              </a:spcBef>
            </a:pPr>
            <a:r>
              <a:rPr lang="en-US" altLang="en-US" smtClean="0"/>
              <a:t>These are the four major elements of perception.  They will be described in detail on the following slides.</a:t>
            </a:r>
          </a:p>
          <a:p>
            <a:pPr eaLnBrk="1" hangingPunct="1">
              <a:spcBef>
                <a:spcPct val="0"/>
              </a:spcBef>
            </a:pPr>
            <a:endParaRPr lang="en-US" altLang="en-US"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F35E074-7D14-4477-8FB0-0C8D2444573C}" type="slidenum">
              <a:rPr lang="en-US" altLang="en-US" smtClean="0"/>
              <a:pPr>
                <a:spcBef>
                  <a:spcPct val="0"/>
                </a:spcBef>
              </a:pPr>
              <a:t>3</a:t>
            </a:fld>
            <a:endParaRPr lang="en-US" altLang="en-US" smtClean="0"/>
          </a:p>
        </p:txBody>
      </p:sp>
    </p:spTree>
    <p:extLst>
      <p:ext uri="{BB962C8B-B14F-4D97-AF65-F5344CB8AC3E}">
        <p14:creationId xmlns:p14="http://schemas.microsoft.com/office/powerpoint/2010/main" val="25513783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Perceptual interpretation occurs because consumers have unique motives, interests, and experiences.  How people interpret often reveals a lot about themselves.  For instance, individuals tend to have </a:t>
            </a:r>
            <a:r>
              <a:rPr lang="en-US" altLang="en-US" b="1" smtClean="0"/>
              <a:t>stereotypes </a:t>
            </a:r>
            <a:r>
              <a:rPr lang="en-US" altLang="en-US" smtClean="0"/>
              <a:t>due to physical appearances, descriptive terms, first impressions, and the halo effect.  These will be examined in the next couple of slides.</a:t>
            </a: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8BCAADA-CAAE-4C5E-B435-18EB55E8A3C7}" type="slidenum">
              <a:rPr lang="en-US" altLang="en-US" smtClean="0"/>
              <a:pPr>
                <a:spcBef>
                  <a:spcPct val="0"/>
                </a:spcBef>
              </a:pPr>
              <a:t>46</a:t>
            </a:fld>
            <a:endParaRPr lang="en-US" altLang="en-US" smtClean="0"/>
          </a:p>
        </p:txBody>
      </p:sp>
    </p:spTree>
    <p:extLst>
      <p:ext uri="{BB962C8B-B14F-4D97-AF65-F5344CB8AC3E}">
        <p14:creationId xmlns:p14="http://schemas.microsoft.com/office/powerpoint/2010/main" val="24219969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We often make decisions based on how people or products appear.  A beautiful spokesperson might be perceived as possessing expertise for beauty products.  A certain color to a food might make us think it is healthier.  The web link is an example of a tool marketers can use on their website to give a “human” touch.  There are many attractive hosts to choose from.</a:t>
            </a:r>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8ED8AAC-D8D2-4586-B584-970E30AAF5CA}" type="slidenum">
              <a:rPr lang="en-US" altLang="en-US" smtClean="0"/>
              <a:pPr>
                <a:spcBef>
                  <a:spcPct val="0"/>
                </a:spcBef>
              </a:pPr>
              <a:t>48</a:t>
            </a:fld>
            <a:endParaRPr lang="en-US" altLang="en-US" smtClean="0"/>
          </a:p>
        </p:txBody>
      </p:sp>
    </p:spTree>
    <p:extLst>
      <p:ext uri="{BB962C8B-B14F-4D97-AF65-F5344CB8AC3E}">
        <p14:creationId xmlns:p14="http://schemas.microsoft.com/office/powerpoint/2010/main" val="4628534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First impressions are lasting so a marketer should be careful how they advertise new products.</a:t>
            </a: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E9FE2B9-CBD7-444E-A5A9-BB046C436B85}" type="slidenum">
              <a:rPr lang="en-US" altLang="en-US" smtClean="0"/>
              <a:pPr>
                <a:spcBef>
                  <a:spcPct val="0"/>
                </a:spcBef>
              </a:pPr>
              <a:t>50</a:t>
            </a:fld>
            <a:endParaRPr lang="en-US" altLang="en-US" smtClean="0"/>
          </a:p>
        </p:txBody>
      </p:sp>
    </p:spTree>
    <p:extLst>
      <p:ext uri="{BB962C8B-B14F-4D97-AF65-F5344CB8AC3E}">
        <p14:creationId xmlns:p14="http://schemas.microsoft.com/office/powerpoint/2010/main" val="24027147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With the </a:t>
            </a:r>
            <a:r>
              <a:rPr lang="en-US" altLang="en-US" b="1" smtClean="0"/>
              <a:t>halo effect</a:t>
            </a:r>
            <a:r>
              <a:rPr lang="en-US" altLang="en-US" smtClean="0"/>
              <a:t>, a person uses just one dimension in evaluating a person, product, or service.  For instance, a consumer might consider a clean waiting room as an indication of a good dentist.  For this reason, marketers use the halo effect when licensing names of products or choosing spokespeople.</a:t>
            </a:r>
          </a:p>
          <a:p>
            <a:pPr eaLnBrk="1" hangingPunct="1">
              <a:spcBef>
                <a:spcPct val="0"/>
              </a:spcBef>
            </a:pPr>
            <a:endParaRPr lang="en-US" altLang="en-US"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98618E0-D399-437F-A708-D0F72D3120D1}" type="slidenum">
              <a:rPr lang="en-US" altLang="en-US" smtClean="0"/>
              <a:pPr>
                <a:spcBef>
                  <a:spcPct val="0"/>
                </a:spcBef>
              </a:pPr>
              <a:t>51</a:t>
            </a:fld>
            <a:endParaRPr lang="en-US" altLang="en-US" smtClean="0"/>
          </a:p>
        </p:txBody>
      </p:sp>
    </p:spTree>
    <p:extLst>
      <p:ext uri="{BB962C8B-B14F-4D97-AF65-F5344CB8AC3E}">
        <p14:creationId xmlns:p14="http://schemas.microsoft.com/office/powerpoint/2010/main" val="20875733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It is important to realize that good position defines the product in a unique place in the consumer’s mind when compared to competing products.  This place is the result of the benefits that are offered by the product and how they are different or better than those of the competitor’s products.  </a:t>
            </a: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8956B91-C747-458A-81C7-484783F62AB5}" type="slidenum">
              <a:rPr lang="en-US" altLang="en-US" smtClean="0"/>
              <a:pPr>
                <a:spcBef>
                  <a:spcPct val="0"/>
                </a:spcBef>
              </a:pPr>
              <a:t>52</a:t>
            </a:fld>
            <a:endParaRPr lang="en-US" altLang="en-US" smtClean="0"/>
          </a:p>
        </p:txBody>
      </p:sp>
    </p:spTree>
    <p:extLst>
      <p:ext uri="{BB962C8B-B14F-4D97-AF65-F5344CB8AC3E}">
        <p14:creationId xmlns:p14="http://schemas.microsoft.com/office/powerpoint/2010/main" val="19815900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A consumer often derives their understanding of  a product and its benefits from the packaging.  A good example would be shampoo.  The shape of the bottle, the choice of colors and symbols, and even the cap can help the consumer position the product and determine if the product’s benefits are gentle, color safe, strong cleaning, or conditioning. </a:t>
            </a:r>
          </a:p>
          <a:p>
            <a:pPr eaLnBrk="1" hangingPunct="1">
              <a:spcBef>
                <a:spcPct val="0"/>
              </a:spcBef>
            </a:pPr>
            <a:r>
              <a:rPr lang="en-US" altLang="en-US" smtClean="0"/>
              <a:t>Many marketers will need to </a:t>
            </a:r>
            <a:r>
              <a:rPr lang="en-US" altLang="en-US" b="1" smtClean="0"/>
              <a:t>reposition</a:t>
            </a:r>
            <a:r>
              <a:rPr lang="en-US" altLang="en-US" smtClean="0"/>
              <a:t> their product over time due to either market changes or consumer preference changes.  This is often challenging to marketers, especially if their product had been perceived negatively in the marketplace.</a:t>
            </a:r>
          </a:p>
          <a:p>
            <a:pPr eaLnBrk="1" hangingPunct="1">
              <a:spcBef>
                <a:spcPct val="0"/>
              </a:spcBef>
            </a:pPr>
            <a:endParaRPr lang="en-US" altLang="en-US" smtClean="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D553CB4-483A-4DD5-B65A-1C66FDD9CCE3}" type="slidenum">
              <a:rPr lang="en-US" altLang="en-US" smtClean="0"/>
              <a:pPr>
                <a:spcBef>
                  <a:spcPct val="0"/>
                </a:spcBef>
              </a:pPr>
              <a:t>53</a:t>
            </a:fld>
            <a:endParaRPr lang="en-US" altLang="en-US" smtClean="0"/>
          </a:p>
        </p:txBody>
      </p:sp>
    </p:spTree>
    <p:extLst>
      <p:ext uri="{BB962C8B-B14F-4D97-AF65-F5344CB8AC3E}">
        <p14:creationId xmlns:p14="http://schemas.microsoft.com/office/powerpoint/2010/main" val="30422434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Positioning of services has extra challenges due to the intangible nature of a service.  You cannot hold it in your hand and look at it – you must make your decision based on visual images and tangible cues, such as delivery trucks, storefronts, or other marketing tactics.</a:t>
            </a: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7BE930D-1BF4-4F28-B6E2-2B75F90CFF5D}" type="slidenum">
              <a:rPr lang="en-US" altLang="en-US" smtClean="0"/>
              <a:pPr>
                <a:spcBef>
                  <a:spcPct val="0"/>
                </a:spcBef>
              </a:pPr>
              <a:t>54</a:t>
            </a:fld>
            <a:endParaRPr lang="en-US" altLang="en-US" smtClean="0"/>
          </a:p>
        </p:txBody>
      </p:sp>
    </p:spTree>
    <p:extLst>
      <p:ext uri="{BB962C8B-B14F-4D97-AF65-F5344CB8AC3E}">
        <p14:creationId xmlns:p14="http://schemas.microsoft.com/office/powerpoint/2010/main" val="35468220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Services have unique characteristics that make quality a more complex issue.  First of all, services are intangible.  It is hard for consumers to compare them side by side without having to use external cues.  Secondly, they can differ from day to day.  We all know that we can get a haircut from a barber or hair stylist on one day that is vastly different from the quality of a previous cut.  Services are difficult because they are perishable, they cannot be put on a shelf and left standing from day to day.  Finally, the products are consumed and produced at the same time, making quality control hard for the service marketer.  </a:t>
            </a:r>
          </a:p>
          <a:p>
            <a:pPr eaLnBrk="1" hangingPunct="1">
              <a:spcBef>
                <a:spcPct val="0"/>
              </a:spcBef>
            </a:pPr>
            <a:r>
              <a:rPr lang="en-US" altLang="en-US" smtClean="0"/>
              <a:t>The </a:t>
            </a:r>
            <a:r>
              <a:rPr lang="en-US" altLang="en-US" b="1" smtClean="0"/>
              <a:t>SERVQUAL scale </a:t>
            </a:r>
            <a:r>
              <a:rPr lang="en-US" altLang="en-US" smtClean="0"/>
              <a:t>measures the gap between customer expectations of a service before it is provided versus their perceptions after the service is provided.  The scale measures five dimensions, including reliability, responsiveness, assurance, empathy, and tangibility</a:t>
            </a:r>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0ED3721-69F4-4FA9-909A-2181F937AC10}" type="slidenum">
              <a:rPr lang="en-US" altLang="en-US" smtClean="0"/>
              <a:pPr>
                <a:spcBef>
                  <a:spcPct val="0"/>
                </a:spcBef>
              </a:pPr>
              <a:t>55</a:t>
            </a:fld>
            <a:endParaRPr lang="en-US" altLang="en-US" smtClean="0"/>
          </a:p>
        </p:txBody>
      </p:sp>
    </p:spTree>
    <p:extLst>
      <p:ext uri="{BB962C8B-B14F-4D97-AF65-F5344CB8AC3E}">
        <p14:creationId xmlns:p14="http://schemas.microsoft.com/office/powerpoint/2010/main" val="35300098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Value is the trade-off between perceived benefits and perceived sacrifice.  As such, a consumer helps understand the benefits many times in terms of the monetary sacrifice.  The more they pay, the better product or service they get.  </a:t>
            </a:r>
          </a:p>
          <a:p>
            <a:pPr eaLnBrk="1" hangingPunct="1">
              <a:spcBef>
                <a:spcPct val="0"/>
              </a:spcBef>
            </a:pPr>
            <a:endParaRPr lang="en-US" altLang="en-US" smtClean="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B6513D2-A9EF-4F93-BAFF-0D9D2C0EAA73}" type="slidenum">
              <a:rPr lang="en-US" altLang="en-US" smtClean="0"/>
              <a:pPr>
                <a:spcBef>
                  <a:spcPct val="0"/>
                </a:spcBef>
              </a:pPr>
              <a:t>56</a:t>
            </a:fld>
            <a:endParaRPr lang="en-US" altLang="en-US" smtClean="0"/>
          </a:p>
        </p:txBody>
      </p:sp>
    </p:spTree>
    <p:extLst>
      <p:ext uri="{BB962C8B-B14F-4D97-AF65-F5344CB8AC3E}">
        <p14:creationId xmlns:p14="http://schemas.microsoft.com/office/powerpoint/2010/main" val="19934182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smtClean="0"/>
              <a:t>How consumers handle risk will differ by their own individual strategy.  That being said, there are a handful of strategies that people tend to use when dealing with risk.  The first of these is to seek information so that they have more knowledge when they purchase.  Consumers can also stay brand loyal, thereby avoiding risk by sticking with a known product.  Consumers can select by brand image to reduce their risk because they may already know and trust the brand, perhaps from buying a different product by the same brand or company.  Some consumers will rely on store image to help them reduce risk.  Some customers buy the most expensive model assuming that the price/quality relationship will safely deliver them the best product.  Finally, consumers seek reassurance through money-back guarantees, warranties, seals of approval and free trials.</a:t>
            </a:r>
          </a:p>
          <a:p>
            <a:pPr eaLnBrk="1" hangingPunct="1">
              <a:spcBef>
                <a:spcPct val="0"/>
              </a:spcBef>
            </a:pPr>
            <a:endParaRPr lang="en-US" altLang="en-US"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A2CE0B1-67EE-4738-9DCA-A9E7279AA30D}" type="slidenum">
              <a:rPr lang="en-US" altLang="en-US" smtClean="0"/>
              <a:pPr>
                <a:spcBef>
                  <a:spcPct val="0"/>
                </a:spcBef>
              </a:pPr>
              <a:t>57</a:t>
            </a:fld>
            <a:endParaRPr lang="en-US" altLang="en-US" smtClean="0"/>
          </a:p>
        </p:txBody>
      </p:sp>
    </p:spTree>
    <p:extLst>
      <p:ext uri="{BB962C8B-B14F-4D97-AF65-F5344CB8AC3E}">
        <p14:creationId xmlns:p14="http://schemas.microsoft.com/office/powerpoint/2010/main" val="3834621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bwMode="auto">
          <a:xfrm>
            <a:off x="1150938" y="692150"/>
            <a:ext cx="4556125" cy="3416300"/>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Rectangle 3"/>
          <p:cNvSpPr>
            <a:spLocks noGrp="1" noChangeArrowheads="1"/>
          </p:cNvSpPr>
          <p:nvPr>
            <p:ph type="body" idx="1"/>
          </p:nvPr>
        </p:nvSpPr>
        <p:spPr bwMode="auto">
          <a:xfrm>
            <a:off x="914400" y="4343400"/>
            <a:ext cx="5029200" cy="4114800"/>
          </a:xfrm>
          <a:noFill/>
          <a:effectLst>
            <a:outerShdw dist="8980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1130117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E93BC68-06F9-4DFB-B3E5-4FE89E3BF2EB}" type="slidenum">
              <a:rPr lang="en-US" altLang="en-US" smtClean="0"/>
              <a:pPr>
                <a:defRPr/>
              </a:pPr>
              <a:t>17</a:t>
            </a:fld>
            <a:endParaRPr lang="en-US" altLang="en-US"/>
          </a:p>
        </p:txBody>
      </p:sp>
    </p:spTree>
    <p:extLst>
      <p:ext uri="{BB962C8B-B14F-4D97-AF65-F5344CB8AC3E}">
        <p14:creationId xmlns:p14="http://schemas.microsoft.com/office/powerpoint/2010/main" val="2213249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Consumers are bombarded by stimuli and are therefore very selective as to what messages and information they perceive.  As new information comes to their mind, it is organized within their mind.  Finally, consumers interpret the stimuli based on their needs, expectations, and experience.  Each of these stages will be examined on the following slides.</a:t>
            </a: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89C81DD-7716-47AB-B1B6-B13E3F66DA60}" type="slidenum">
              <a:rPr lang="en-US" altLang="en-US" smtClean="0"/>
              <a:pPr>
                <a:spcBef>
                  <a:spcPct val="0"/>
                </a:spcBef>
              </a:pPr>
              <a:t>27</a:t>
            </a:fld>
            <a:endParaRPr lang="en-US" altLang="en-US" smtClean="0"/>
          </a:p>
        </p:txBody>
      </p:sp>
    </p:spTree>
    <p:extLst>
      <p:ext uri="{BB962C8B-B14F-4D97-AF65-F5344CB8AC3E}">
        <p14:creationId xmlns:p14="http://schemas.microsoft.com/office/powerpoint/2010/main" val="743068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Consumers are exposed to thousands, if not millions,  of stimuli every day.  The stimuli that they perceive depends on the three factors on this slide – nature of the stimulus, expectations, and motives.  Think of the last time you went to the supermarket – what products did you notice?  Why?  Perhaps it was the nature of the stimulus, the packaging of the product.  You might notice a sale on your favorite brand because you have positive expectations of how that brand performs.  Finally, your motive in going to the supermarket might have been to purchase eggs and milk.  This might lead you to notice promotions or point-of-purchase displays for these products.</a:t>
            </a: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C87A7C9-ABD4-4BA4-BCA9-BA68F846CBAC}" type="slidenum">
              <a:rPr lang="en-US" altLang="en-US" smtClean="0"/>
              <a:pPr>
                <a:spcBef>
                  <a:spcPct val="0"/>
                </a:spcBef>
              </a:pPr>
              <a:t>28</a:t>
            </a:fld>
            <a:endParaRPr lang="en-US" altLang="en-US" smtClean="0"/>
          </a:p>
        </p:txBody>
      </p:sp>
    </p:spTree>
    <p:extLst>
      <p:ext uri="{BB962C8B-B14F-4D97-AF65-F5344CB8AC3E}">
        <p14:creationId xmlns:p14="http://schemas.microsoft.com/office/powerpoint/2010/main" val="27149214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These four concepts are very important to consider when understanding how consumers select which stimuli they will perceive.  In general, they are selective as to what they are exposed to – what messages they seek out.  Once exposed, they are selective of their attention to some messages over others.  Consumers might even screen out or block messages that they consider threatening or overwhelming.</a:t>
            </a: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5B1C422-5B77-424C-86A7-C23E4E343674}" type="slidenum">
              <a:rPr lang="en-US" altLang="en-US" smtClean="0"/>
              <a:pPr>
                <a:spcBef>
                  <a:spcPct val="0"/>
                </a:spcBef>
              </a:pPr>
              <a:t>37</a:t>
            </a:fld>
            <a:endParaRPr lang="en-US" altLang="en-US" smtClean="0"/>
          </a:p>
        </p:txBody>
      </p:sp>
    </p:spTree>
    <p:extLst>
      <p:ext uri="{BB962C8B-B14F-4D97-AF65-F5344CB8AC3E}">
        <p14:creationId xmlns:p14="http://schemas.microsoft.com/office/powerpoint/2010/main" val="2330856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smtClean="0"/>
              <a:t>Organization </a:t>
            </a:r>
            <a:r>
              <a:rPr lang="en-US" altLang="en-US" smtClean="0"/>
              <a:t>refers to how people organize stimuli into groups and perceive them as a whole.  This is referred to as Gestalt which means pattern in German.  There are three major principles of perceptual organization, including figure and ground, grouping, and closure.  The first, </a:t>
            </a:r>
            <a:r>
              <a:rPr lang="en-US" altLang="en-US" b="1" smtClean="0"/>
              <a:t>figure and ground</a:t>
            </a:r>
            <a:r>
              <a:rPr lang="en-US" altLang="en-US" smtClean="0"/>
              <a:t>, has to do with contrast.  An advertiser wants just enough contrast so that the figure is noticed but that the background adds a sensory effect.  Product placement, when a product appears in a movie or television show, can be considered a figure and ground issue.  The advertiser wants the product (figure) to be noticed as it blends in with the ground (character in the show).  This web link takes you to a very fun site called sporcle.  The quiz that is opened for you refers to the top brands, organized by product category.  Is this similar to how you organize these brands?  How did you do on the test?</a:t>
            </a: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52CD638-9299-4DB8-843B-B6B92EB2C701}" type="slidenum">
              <a:rPr lang="en-US" altLang="en-US" smtClean="0"/>
              <a:pPr>
                <a:spcBef>
                  <a:spcPct val="0"/>
                </a:spcBef>
              </a:pPr>
              <a:t>38</a:t>
            </a:fld>
            <a:endParaRPr lang="en-US" altLang="en-US" smtClean="0"/>
          </a:p>
        </p:txBody>
      </p:sp>
    </p:spTree>
    <p:extLst>
      <p:ext uri="{BB962C8B-B14F-4D97-AF65-F5344CB8AC3E}">
        <p14:creationId xmlns:p14="http://schemas.microsoft.com/office/powerpoint/2010/main" val="37242266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smtClean="0"/>
              <a:t>Grouping</a:t>
            </a:r>
            <a:r>
              <a:rPr lang="en-US" altLang="en-US" smtClean="0"/>
              <a:t> is common in perceptual organization.  Whether it is numbers (phone numbers) that are grouped in 3 or 4 digits OR images in an ad, consumers will group stimuli together to organize them.  This grouping helps memory and recall.</a:t>
            </a: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C69103D-E167-4D00-8FE1-1BBD0E619944}" type="slidenum">
              <a:rPr lang="en-US" altLang="en-US" smtClean="0"/>
              <a:pPr>
                <a:spcBef>
                  <a:spcPct val="0"/>
                </a:spcBef>
              </a:pPr>
              <a:t>41</a:t>
            </a:fld>
            <a:endParaRPr lang="en-US" altLang="en-US" smtClean="0"/>
          </a:p>
        </p:txBody>
      </p:sp>
    </p:spTree>
    <p:extLst>
      <p:ext uri="{BB962C8B-B14F-4D97-AF65-F5344CB8AC3E}">
        <p14:creationId xmlns:p14="http://schemas.microsoft.com/office/powerpoint/2010/main" val="325729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Individuals organize their perceptions to form a complete picture.  Our minds have a need for </a:t>
            </a:r>
            <a:r>
              <a:rPr lang="en-US" altLang="en-US" b="1" smtClean="0"/>
              <a:t>closure</a:t>
            </a:r>
            <a:r>
              <a:rPr lang="en-US" altLang="en-US" smtClean="0"/>
              <a:t> and we will work to fill in the missing information when we are presented incomplete stimuli.</a:t>
            </a: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F9F5389-A7A4-4D54-AC9D-53964690AAF4}" type="slidenum">
              <a:rPr lang="en-US" altLang="en-US" smtClean="0"/>
              <a:pPr>
                <a:spcBef>
                  <a:spcPct val="0"/>
                </a:spcBef>
              </a:pPr>
              <a:t>43</a:t>
            </a:fld>
            <a:endParaRPr lang="en-US" altLang="en-US" smtClean="0"/>
          </a:p>
        </p:txBody>
      </p:sp>
    </p:spTree>
    <p:extLst>
      <p:ext uri="{BB962C8B-B14F-4D97-AF65-F5344CB8AC3E}">
        <p14:creationId xmlns:p14="http://schemas.microsoft.com/office/powerpoint/2010/main" val="3747419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5AF3FE1F-659B-4EB9-93B1-DF871E050EAE}" type="datetime1">
              <a:rPr lang="en-US"/>
              <a:pPr>
                <a:defRPr/>
              </a:pPr>
              <a:t>3/4/2020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5417A2A-4E49-40F1-AB17-62E113362784}" type="slidenum">
              <a:rPr lang="en-US" altLang="en-US"/>
              <a:pPr>
                <a:defRPr/>
              </a:pPr>
              <a:t>‹#›</a:t>
            </a:fld>
            <a:endParaRPr lang="en-US" altLang="en-US"/>
          </a:p>
        </p:txBody>
      </p:sp>
    </p:spTree>
    <p:extLst>
      <p:ext uri="{BB962C8B-B14F-4D97-AF65-F5344CB8AC3E}">
        <p14:creationId xmlns:p14="http://schemas.microsoft.com/office/powerpoint/2010/main" val="2148021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6C26A013-2B8C-402A-9B97-8AB3C58146D4}" type="datetime1">
              <a:rPr lang="en-US"/>
              <a:pPr>
                <a:defRPr/>
              </a:pPr>
              <a:t>3/4/2020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C163D14-55EC-475D-9D39-D6CDF25690FA}" type="slidenum">
              <a:rPr lang="en-US" altLang="en-US"/>
              <a:pPr>
                <a:defRPr/>
              </a:pPr>
              <a:t>‹#›</a:t>
            </a:fld>
            <a:endParaRPr lang="en-US" altLang="en-US"/>
          </a:p>
        </p:txBody>
      </p:sp>
    </p:spTree>
    <p:extLst>
      <p:ext uri="{BB962C8B-B14F-4D97-AF65-F5344CB8AC3E}">
        <p14:creationId xmlns:p14="http://schemas.microsoft.com/office/powerpoint/2010/main" val="3010699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37CB14C8-3CD7-4B56-BFAE-6A97BB9C4218}" type="datetime1">
              <a:rPr lang="en-US"/>
              <a:pPr>
                <a:defRPr/>
              </a:pPr>
              <a:t>3/4/2020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00A1422-38F4-4FC3-9AAD-6BF03847B849}" type="slidenum">
              <a:rPr lang="en-US" altLang="en-US"/>
              <a:pPr>
                <a:defRPr/>
              </a:pPr>
              <a:t>‹#›</a:t>
            </a:fld>
            <a:endParaRPr lang="en-US" altLang="en-US"/>
          </a:p>
        </p:txBody>
      </p:sp>
    </p:spTree>
    <p:extLst>
      <p:ext uri="{BB962C8B-B14F-4D97-AF65-F5344CB8AC3E}">
        <p14:creationId xmlns:p14="http://schemas.microsoft.com/office/powerpoint/2010/main" val="1463965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ounded Rectangle 3"/>
          <p:cNvSpPr/>
          <p:nvPr userDrawn="1"/>
        </p:nvSpPr>
        <p:spPr>
          <a:xfrm>
            <a:off x="457200" y="1371600"/>
            <a:ext cx="8229600" cy="152400"/>
          </a:xfrm>
          <a:prstGeom prst="roundRect">
            <a:avLst/>
          </a:prstGeom>
          <a:solidFill>
            <a:srgbClr val="C6C38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752600"/>
            <a:ext cx="8229600" cy="43735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A39A5254-0DAE-4247-9D6A-F8B5AC190A5E}" type="slidenum">
              <a:rPr lang="en-US" altLang="en-US"/>
              <a:pPr>
                <a:defRPr/>
              </a:pPr>
              <a:t>‹#›</a:t>
            </a:fld>
            <a:endParaRPr lang="en-US" altLang="en-US"/>
          </a:p>
        </p:txBody>
      </p:sp>
    </p:spTree>
    <p:extLst>
      <p:ext uri="{BB962C8B-B14F-4D97-AF65-F5344CB8AC3E}">
        <p14:creationId xmlns:p14="http://schemas.microsoft.com/office/powerpoint/2010/main" val="769858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C640A807-8947-4F10-AC1C-BB0340FEA660}" type="datetime1">
              <a:rPr lang="en-US"/>
              <a:pPr>
                <a:defRPr/>
              </a:pPr>
              <a:t>3/4/2020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39DB4F3-C390-4B0A-B40B-42335B931BC4}" type="slidenum">
              <a:rPr lang="en-US" altLang="en-US"/>
              <a:pPr>
                <a:defRPr/>
              </a:pPr>
              <a:t>‹#›</a:t>
            </a:fld>
            <a:endParaRPr lang="en-US" altLang="en-US"/>
          </a:p>
        </p:txBody>
      </p:sp>
    </p:spTree>
    <p:extLst>
      <p:ext uri="{BB962C8B-B14F-4D97-AF65-F5344CB8AC3E}">
        <p14:creationId xmlns:p14="http://schemas.microsoft.com/office/powerpoint/2010/main" val="3370110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ounded Rectangle 4"/>
          <p:cNvSpPr/>
          <p:nvPr userDrawn="1"/>
        </p:nvSpPr>
        <p:spPr>
          <a:xfrm>
            <a:off x="457200" y="1371600"/>
            <a:ext cx="8229600" cy="152400"/>
          </a:xfrm>
          <a:prstGeom prst="roundRect">
            <a:avLst/>
          </a:prstGeom>
          <a:solidFill>
            <a:srgbClr val="ABA761"/>
          </a:solidFill>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B849B573-3F05-4450-B98D-F0261B4108F0}" type="datetime1">
              <a:rPr lang="en-US"/>
              <a:pPr>
                <a:defRPr/>
              </a:pPr>
              <a:t>3/4/2020</a:t>
            </a:fld>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C0174956-ECCC-41AC-A13B-21FE305B7B43}" type="slidenum">
              <a:rPr lang="en-US" altLang="en-US"/>
              <a:pPr>
                <a:defRPr/>
              </a:pPr>
              <a:t>‹#›</a:t>
            </a:fld>
            <a:endParaRPr lang="en-US" altLang="en-US"/>
          </a:p>
        </p:txBody>
      </p:sp>
    </p:spTree>
    <p:extLst>
      <p:ext uri="{BB962C8B-B14F-4D97-AF65-F5344CB8AC3E}">
        <p14:creationId xmlns:p14="http://schemas.microsoft.com/office/powerpoint/2010/main" val="2110507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8087BC60-CF90-411C-8D2D-D2229E2A60F5}" type="datetime1">
              <a:rPr lang="en-US"/>
              <a:pPr>
                <a:defRPr/>
              </a:pPr>
              <a:t>3/4/2020</a:t>
            </a:fld>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7F59DF22-46F4-4FB4-9F36-D7DF47B3C991}" type="slidenum">
              <a:rPr lang="en-US" altLang="en-US"/>
              <a:pPr>
                <a:defRPr/>
              </a:pPr>
              <a:t>‹#›</a:t>
            </a:fld>
            <a:endParaRPr lang="en-US" altLang="en-US"/>
          </a:p>
        </p:txBody>
      </p:sp>
    </p:spTree>
    <p:extLst>
      <p:ext uri="{BB962C8B-B14F-4D97-AF65-F5344CB8AC3E}">
        <p14:creationId xmlns:p14="http://schemas.microsoft.com/office/powerpoint/2010/main" val="306386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E707AE25-A789-42B4-AD98-9472819B0037}" type="datetime1">
              <a:rPr lang="en-US"/>
              <a:pPr>
                <a:defRPr/>
              </a:pPr>
              <a:t>3/4/2020</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7AAED781-EEC5-4EA9-882D-07B3A64F1BBA}" type="slidenum">
              <a:rPr lang="en-US" altLang="en-US"/>
              <a:pPr>
                <a:defRPr/>
              </a:pPr>
              <a:t>‹#›</a:t>
            </a:fld>
            <a:endParaRPr lang="en-US" altLang="en-US"/>
          </a:p>
        </p:txBody>
      </p:sp>
    </p:spTree>
    <p:extLst>
      <p:ext uri="{BB962C8B-B14F-4D97-AF65-F5344CB8AC3E}">
        <p14:creationId xmlns:p14="http://schemas.microsoft.com/office/powerpoint/2010/main" val="2259535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8AB100E5-236A-4DF0-9627-2FAD416AB47F}" type="datetime1">
              <a:rPr lang="en-US"/>
              <a:pPr>
                <a:defRPr/>
              </a:pPr>
              <a:t>3/4/2020</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84DE8504-7A0B-4DA6-8449-7E71A758E084}" type="slidenum">
              <a:rPr lang="en-US" altLang="en-US"/>
              <a:pPr>
                <a:defRPr/>
              </a:pPr>
              <a:t>‹#›</a:t>
            </a:fld>
            <a:endParaRPr lang="en-US" altLang="en-US"/>
          </a:p>
        </p:txBody>
      </p:sp>
    </p:spTree>
    <p:extLst>
      <p:ext uri="{BB962C8B-B14F-4D97-AF65-F5344CB8AC3E}">
        <p14:creationId xmlns:p14="http://schemas.microsoft.com/office/powerpoint/2010/main" val="415320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F8221E4D-3AF1-4EE7-810C-09DC6403B9A9}" type="datetime1">
              <a:rPr lang="en-US"/>
              <a:pPr>
                <a:defRPr/>
              </a:pPr>
              <a:t>3/4/2020</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0382C8DC-E950-4961-BB9C-85DE725CCA7B}" type="slidenum">
              <a:rPr lang="en-US" altLang="en-US"/>
              <a:pPr>
                <a:defRPr/>
              </a:pPr>
              <a:t>‹#›</a:t>
            </a:fld>
            <a:endParaRPr lang="en-US" altLang="en-US"/>
          </a:p>
        </p:txBody>
      </p:sp>
    </p:spTree>
    <p:extLst>
      <p:ext uri="{BB962C8B-B14F-4D97-AF65-F5344CB8AC3E}">
        <p14:creationId xmlns:p14="http://schemas.microsoft.com/office/powerpoint/2010/main" val="1561147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024C8A72-D53D-4F6F-B7DD-A6DB466A91A0}" type="datetime1">
              <a:rPr lang="en-US"/>
              <a:pPr>
                <a:defRPr/>
              </a:pPr>
              <a:t>3/4/2020</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880045B4-4DAE-43E6-AC03-F8EACEF0C717}" type="slidenum">
              <a:rPr lang="en-US" altLang="en-US"/>
              <a:pPr>
                <a:defRPr/>
              </a:pPr>
              <a:t>‹#›</a:t>
            </a:fld>
            <a:endParaRPr lang="en-US" altLang="en-US"/>
          </a:p>
        </p:txBody>
      </p:sp>
    </p:spTree>
    <p:extLst>
      <p:ext uri="{BB962C8B-B14F-4D97-AF65-F5344CB8AC3E}">
        <p14:creationId xmlns:p14="http://schemas.microsoft.com/office/powerpoint/2010/main" val="3334263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 name="Footer Placeholder 4"/>
          <p:cNvSpPr>
            <a:spLocks noGrp="1"/>
          </p:cNvSpPr>
          <p:nvPr>
            <p:ph type="ftr" sz="quarter" idx="3"/>
          </p:nvPr>
        </p:nvSpPr>
        <p:spPr>
          <a:xfrm>
            <a:off x="457200" y="6553200"/>
            <a:ext cx="5181600" cy="304800"/>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492875"/>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A8DD3868-1E30-4E56-B197-F08BFFE99DC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hf hdr="0" ftr="0" dt="0"/>
  <p:txStyles>
    <p:titleStyle>
      <a:lvl1pPr algn="ctr" rtl="0" eaLnBrk="0" fontAlgn="base" hangingPunct="0">
        <a:spcBef>
          <a:spcPct val="0"/>
        </a:spcBef>
        <a:spcAft>
          <a:spcPct val="0"/>
        </a:spcAft>
        <a:defRPr sz="4000" b="1" kern="1200">
          <a:solidFill>
            <a:srgbClr val="4A452A"/>
          </a:solidFill>
          <a:latin typeface="+mj-lt"/>
          <a:ea typeface="+mj-ea"/>
          <a:cs typeface="+mj-cs"/>
        </a:defRPr>
      </a:lvl1pPr>
      <a:lvl2pPr algn="ctr" rtl="0" eaLnBrk="0" fontAlgn="base" hangingPunct="0">
        <a:spcBef>
          <a:spcPct val="0"/>
        </a:spcBef>
        <a:spcAft>
          <a:spcPct val="0"/>
        </a:spcAft>
        <a:defRPr sz="4000" b="1">
          <a:solidFill>
            <a:srgbClr val="4A452A"/>
          </a:solidFill>
          <a:latin typeface="Calibri" pitchFamily="34" charset="0"/>
        </a:defRPr>
      </a:lvl2pPr>
      <a:lvl3pPr algn="ctr" rtl="0" eaLnBrk="0" fontAlgn="base" hangingPunct="0">
        <a:spcBef>
          <a:spcPct val="0"/>
        </a:spcBef>
        <a:spcAft>
          <a:spcPct val="0"/>
        </a:spcAft>
        <a:defRPr sz="4000" b="1">
          <a:solidFill>
            <a:srgbClr val="4A452A"/>
          </a:solidFill>
          <a:latin typeface="Calibri" pitchFamily="34" charset="0"/>
        </a:defRPr>
      </a:lvl3pPr>
      <a:lvl4pPr algn="ctr" rtl="0" eaLnBrk="0" fontAlgn="base" hangingPunct="0">
        <a:spcBef>
          <a:spcPct val="0"/>
        </a:spcBef>
        <a:spcAft>
          <a:spcPct val="0"/>
        </a:spcAft>
        <a:defRPr sz="4000" b="1">
          <a:solidFill>
            <a:srgbClr val="4A452A"/>
          </a:solidFill>
          <a:latin typeface="Calibri" pitchFamily="34" charset="0"/>
        </a:defRPr>
      </a:lvl4pPr>
      <a:lvl5pPr algn="ctr" rtl="0" eaLnBrk="0" fontAlgn="base" hangingPunct="0">
        <a:spcBef>
          <a:spcPct val="0"/>
        </a:spcBef>
        <a:spcAft>
          <a:spcPct val="0"/>
        </a:spcAft>
        <a:defRPr sz="4000" b="1">
          <a:solidFill>
            <a:srgbClr val="4A452A"/>
          </a:solidFill>
          <a:latin typeface="Calibri" pitchFamily="34" charset="0"/>
        </a:defRPr>
      </a:lvl5pPr>
      <a:lvl6pPr marL="457200" algn="ctr" rtl="0" fontAlgn="base">
        <a:spcBef>
          <a:spcPct val="0"/>
        </a:spcBef>
        <a:spcAft>
          <a:spcPct val="0"/>
        </a:spcAft>
        <a:defRPr sz="4400" b="1">
          <a:solidFill>
            <a:srgbClr val="4A452A"/>
          </a:solidFill>
          <a:latin typeface="Calibri" pitchFamily="34" charset="0"/>
        </a:defRPr>
      </a:lvl6pPr>
      <a:lvl7pPr marL="914400" algn="ctr" rtl="0" fontAlgn="base">
        <a:spcBef>
          <a:spcPct val="0"/>
        </a:spcBef>
        <a:spcAft>
          <a:spcPct val="0"/>
        </a:spcAft>
        <a:defRPr sz="4400" b="1">
          <a:solidFill>
            <a:srgbClr val="4A452A"/>
          </a:solidFill>
          <a:latin typeface="Calibri" pitchFamily="34" charset="0"/>
        </a:defRPr>
      </a:lvl7pPr>
      <a:lvl8pPr marL="1371600" algn="ctr" rtl="0" fontAlgn="base">
        <a:spcBef>
          <a:spcPct val="0"/>
        </a:spcBef>
        <a:spcAft>
          <a:spcPct val="0"/>
        </a:spcAft>
        <a:defRPr sz="4400" b="1">
          <a:solidFill>
            <a:srgbClr val="4A452A"/>
          </a:solidFill>
          <a:latin typeface="Calibri" pitchFamily="34" charset="0"/>
        </a:defRPr>
      </a:lvl8pPr>
      <a:lvl9pPr marL="1828800" algn="ctr" rtl="0" fontAlgn="base">
        <a:spcBef>
          <a:spcPct val="0"/>
        </a:spcBef>
        <a:spcAft>
          <a:spcPct val="0"/>
        </a:spcAft>
        <a:defRPr sz="4400" b="1">
          <a:solidFill>
            <a:srgbClr val="4A452A"/>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7.xml"/><Relationship Id="rId4" Type="http://schemas.openxmlformats.org/officeDocument/2006/relationships/image" Target="../media/image25.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diagramData" Target="../diagrams/data9.xml"/><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s>
</file>

<file path=ppt/slides/_rels/slide51.xml.rels><?xml version="1.0" encoding="UTF-8" standalone="yes"?>
<Relationships xmlns="http://schemas.openxmlformats.org/package/2006/relationships"><Relationship Id="rId8" Type="http://schemas.openxmlformats.org/officeDocument/2006/relationships/diagramData" Target="../diagrams/data11.xml"/><Relationship Id="rId3" Type="http://schemas.openxmlformats.org/officeDocument/2006/relationships/diagramData" Target="../diagrams/data10.xml"/><Relationship Id="rId7" Type="http://schemas.microsoft.com/office/2007/relationships/diagramDrawing" Target="../diagrams/drawing10.xml"/><Relationship Id="rId12" Type="http://schemas.microsoft.com/office/2007/relationships/diagramDrawing" Target="../diagrams/drawing11.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0" Type="http://schemas.openxmlformats.org/officeDocument/2006/relationships/diagramQuickStyle" Target="../diagrams/quickStyle11.xml"/><Relationship Id="rId4" Type="http://schemas.openxmlformats.org/officeDocument/2006/relationships/diagramLayout" Target="../diagrams/layout10.xml"/><Relationship Id="rId9" Type="http://schemas.openxmlformats.org/officeDocument/2006/relationships/diagramLayout" Target="../diagrams/layout1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2743200"/>
            <a:ext cx="8229600" cy="1143000"/>
          </a:xfrm>
        </p:spPr>
        <p:txBody>
          <a:bodyPr/>
          <a:lstStyle/>
          <a:p>
            <a:r>
              <a:rPr lang="en-US" altLang="en-US" sz="6000" dirty="0" smtClean="0"/>
              <a:t>Consumer Perception</a:t>
            </a:r>
          </a:p>
        </p:txBody>
      </p:sp>
      <p:sp>
        <p:nvSpPr>
          <p:cNvPr id="14339"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E3E9BFA-4C56-41EF-90BD-4E6282BAB672}" type="slidenum">
              <a:rPr lang="en-US" altLang="en-US" sz="1200" smtClean="0">
                <a:solidFill>
                  <a:srgbClr val="898989"/>
                </a:solidFill>
              </a:rPr>
              <a:pPr>
                <a:spcBef>
                  <a:spcPct val="0"/>
                </a:spcBef>
                <a:buFontTx/>
                <a:buNone/>
              </a:pPr>
              <a:t>1</a:t>
            </a:fld>
            <a:endParaRPr lang="en-US" altLang="en-US" sz="1200" smtClean="0">
              <a:solidFill>
                <a:srgbClr val="898989"/>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4DE8504-7A0B-4DA6-8449-7E71A758E084}" type="slidenum">
              <a:rPr lang="en-US" altLang="en-US" smtClean="0"/>
              <a:pPr>
                <a:defRPr/>
              </a:pPr>
              <a:t>10</a:t>
            </a:fld>
            <a:endParaRPr lang="en-US" alt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381000"/>
            <a:ext cx="8610600" cy="6324600"/>
          </a:xfrm>
          <a:prstGeom prst="rect">
            <a:avLst/>
          </a:prstGeom>
        </p:spPr>
      </p:pic>
    </p:spTree>
    <p:extLst>
      <p:ext uri="{BB962C8B-B14F-4D97-AF65-F5344CB8AC3E}">
        <p14:creationId xmlns:p14="http://schemas.microsoft.com/office/powerpoint/2010/main" val="3694643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4DE8504-7A0B-4DA6-8449-7E71A758E084}" type="slidenum">
              <a:rPr lang="en-US" altLang="en-US" smtClean="0"/>
              <a:pPr>
                <a:defRPr/>
              </a:pPr>
              <a:t>11</a:t>
            </a:fld>
            <a:endParaRPr lang="en-US" alt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0"/>
            <a:ext cx="6324600" cy="6841247"/>
          </a:xfrm>
          <a:prstGeom prst="rect">
            <a:avLst/>
          </a:prstGeom>
        </p:spPr>
      </p:pic>
    </p:spTree>
    <p:extLst>
      <p:ext uri="{BB962C8B-B14F-4D97-AF65-F5344CB8AC3E}">
        <p14:creationId xmlns:p14="http://schemas.microsoft.com/office/powerpoint/2010/main" val="12334502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4DE8504-7A0B-4DA6-8449-7E71A758E084}" type="slidenum">
              <a:rPr lang="en-US" altLang="en-US" smtClean="0"/>
              <a:pPr>
                <a:defRPr/>
              </a:pPr>
              <a:t>12</a:t>
            </a:fld>
            <a:endParaRPr lang="en-US" alt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63" y="609600"/>
            <a:ext cx="8337637" cy="5410200"/>
          </a:xfrm>
          <a:prstGeom prst="rect">
            <a:avLst/>
          </a:prstGeom>
        </p:spPr>
      </p:pic>
    </p:spTree>
    <p:extLst>
      <p:ext uri="{BB962C8B-B14F-4D97-AF65-F5344CB8AC3E}">
        <p14:creationId xmlns:p14="http://schemas.microsoft.com/office/powerpoint/2010/main" val="37570523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1400" smtClean="0">
                <a:solidFill>
                  <a:schemeClr val="accent2"/>
                </a:solidFill>
                <a:latin typeface="Arial" panose="020B0604020202020204" pitchFamily="34" charset="0"/>
              </a:rPr>
              <a:t>Copyright 2007 by Prentice Hall</a:t>
            </a:r>
          </a:p>
        </p:txBody>
      </p:sp>
      <p:sp>
        <p:nvSpPr>
          <p:cNvPr id="24579" name="Rectangle 6"/>
          <p:cNvSpPr>
            <a:spLocks noGrp="1" noChangeArrowheads="1"/>
          </p:cNvSpPr>
          <p:nvPr>
            <p:ph type="title"/>
          </p:nvPr>
        </p:nvSpPr>
        <p:spPr/>
        <p:txBody>
          <a:bodyPr/>
          <a:lstStyle/>
          <a:p>
            <a:pPr eaLnBrk="1" hangingPunct="1"/>
            <a:r>
              <a:rPr lang="en-US" altLang="en-US" smtClean="0"/>
              <a:t>Sensation</a:t>
            </a:r>
          </a:p>
        </p:txBody>
      </p:sp>
      <p:sp>
        <p:nvSpPr>
          <p:cNvPr id="24580" name="Rectangle 7"/>
          <p:cNvSpPr>
            <a:spLocks noGrp="1" noChangeArrowheads="1"/>
          </p:cNvSpPr>
          <p:nvPr>
            <p:ph type="body" idx="1"/>
          </p:nvPr>
        </p:nvSpPr>
        <p:spPr/>
        <p:txBody>
          <a:bodyPr/>
          <a:lstStyle/>
          <a:p>
            <a:pPr eaLnBrk="1" hangingPunct="1"/>
            <a:r>
              <a:rPr lang="en-US" altLang="en-US" smtClean="0"/>
              <a:t>The immediate and direct response of the sensory organs to stimuli</a:t>
            </a:r>
          </a:p>
          <a:p>
            <a:pPr eaLnBrk="1" hangingPunct="1"/>
            <a:r>
              <a:rPr lang="en-US" altLang="en-US" smtClean="0"/>
              <a:t>A stimulus is any unit of input to any of the senses.</a:t>
            </a:r>
          </a:p>
          <a:p>
            <a:pPr eaLnBrk="1" hangingPunct="1"/>
            <a:r>
              <a:rPr lang="en-US" altLang="en-US" smtClean="0"/>
              <a:t>The </a:t>
            </a:r>
            <a:r>
              <a:rPr lang="en-US" altLang="en-US" smtClean="0">
                <a:solidFill>
                  <a:srgbClr val="990033"/>
                </a:solidFill>
              </a:rPr>
              <a:t>absolute threshold</a:t>
            </a:r>
            <a:r>
              <a:rPr lang="en-US" altLang="en-US" smtClean="0"/>
              <a:t> is the lowest level at which an individual can experience a sensation.</a:t>
            </a:r>
          </a:p>
        </p:txBody>
      </p:sp>
    </p:spTree>
  </p:cSld>
  <p:clrMapOvr>
    <a:masterClrMapping/>
  </p:clrMapOvr>
  <p:transition>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7863" y="609600"/>
            <a:ext cx="8268937" cy="5516563"/>
          </a:xfrm>
        </p:spPr>
      </p:pic>
      <p:sp>
        <p:nvSpPr>
          <p:cNvPr id="4" name="Slide Number Placeholder 3"/>
          <p:cNvSpPr>
            <a:spLocks noGrp="1"/>
          </p:cNvSpPr>
          <p:nvPr>
            <p:ph type="sldNum" sz="quarter" idx="11"/>
          </p:nvPr>
        </p:nvSpPr>
        <p:spPr/>
        <p:txBody>
          <a:bodyPr/>
          <a:lstStyle/>
          <a:p>
            <a:pPr>
              <a:defRPr/>
            </a:pPr>
            <a:fld id="{A39A5254-0DAE-4247-9D6A-F8B5AC190A5E}" type="slidenum">
              <a:rPr lang="en-US" altLang="en-US" smtClean="0"/>
              <a:pPr>
                <a:defRPr/>
              </a:pPr>
              <a:t>14</a:t>
            </a:fld>
            <a:endParaRPr lang="en-US" altLang="en-US"/>
          </a:p>
        </p:txBody>
      </p:sp>
    </p:spTree>
    <p:extLst>
      <p:ext uri="{BB962C8B-B14F-4D97-AF65-F5344CB8AC3E}">
        <p14:creationId xmlns:p14="http://schemas.microsoft.com/office/powerpoint/2010/main" val="32178849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1400" smtClean="0">
                <a:solidFill>
                  <a:schemeClr val="accent2"/>
                </a:solidFill>
                <a:latin typeface="Arial" panose="020B0604020202020204" pitchFamily="34" charset="0"/>
              </a:rPr>
              <a:t>Copyright 2007 by Prentice Hall</a:t>
            </a:r>
          </a:p>
        </p:txBody>
      </p:sp>
      <p:sp>
        <p:nvSpPr>
          <p:cNvPr id="25603" name="Rectangle 2"/>
          <p:cNvSpPr>
            <a:spLocks noGrp="1" noChangeArrowheads="1"/>
          </p:cNvSpPr>
          <p:nvPr>
            <p:ph type="title"/>
          </p:nvPr>
        </p:nvSpPr>
        <p:spPr/>
        <p:txBody>
          <a:bodyPr/>
          <a:lstStyle/>
          <a:p>
            <a:pPr eaLnBrk="1" hangingPunct="1"/>
            <a:r>
              <a:rPr lang="en-US" altLang="en-US" smtClean="0"/>
              <a:t>Differential Threshold</a:t>
            </a:r>
          </a:p>
        </p:txBody>
      </p:sp>
      <p:sp>
        <p:nvSpPr>
          <p:cNvPr id="25604" name="Rectangle 3"/>
          <p:cNvSpPr>
            <a:spLocks noGrp="1" noChangeArrowheads="1"/>
          </p:cNvSpPr>
          <p:nvPr>
            <p:ph type="body" idx="1"/>
          </p:nvPr>
        </p:nvSpPr>
        <p:spPr/>
        <p:txBody>
          <a:bodyPr/>
          <a:lstStyle/>
          <a:p>
            <a:pPr eaLnBrk="1" hangingPunct="1"/>
            <a:r>
              <a:rPr lang="en-US" altLang="en-US" smtClean="0"/>
              <a:t>Minimal difference that can be detected between two similar stimuli</a:t>
            </a:r>
          </a:p>
          <a:p>
            <a:pPr eaLnBrk="1" hangingPunct="1"/>
            <a:r>
              <a:rPr lang="en-US" altLang="en-US" smtClean="0"/>
              <a:t>Also known as the just noticeable difference (the j.n.d.)</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1400" smtClean="0">
                <a:solidFill>
                  <a:schemeClr val="accent2"/>
                </a:solidFill>
                <a:latin typeface="Arial" panose="020B0604020202020204" pitchFamily="34" charset="0"/>
              </a:rPr>
              <a:t>Copyright 2007 by Prentice Hall</a:t>
            </a:r>
          </a:p>
        </p:txBody>
      </p:sp>
      <p:sp>
        <p:nvSpPr>
          <p:cNvPr id="26627" name="Rectangle 4"/>
          <p:cNvSpPr>
            <a:spLocks noChangeArrowheads="1"/>
          </p:cNvSpPr>
          <p:nvPr/>
        </p:nvSpPr>
        <p:spPr bwMode="auto">
          <a:xfrm>
            <a:off x="3276600" y="0"/>
            <a:ext cx="5867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48640" rIns="54864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a:solidFill>
                <a:schemeClr val="bg1"/>
              </a:solidFill>
              <a:latin typeface="Times New Roman" panose="02020603050405020304" pitchFamily="18" charset="0"/>
            </a:endParaRPr>
          </a:p>
        </p:txBody>
      </p:sp>
      <p:sp>
        <p:nvSpPr>
          <p:cNvPr id="26628" name="Rectangle 9"/>
          <p:cNvSpPr>
            <a:spLocks noGrp="1" noChangeArrowheads="1"/>
          </p:cNvSpPr>
          <p:nvPr>
            <p:ph type="title"/>
          </p:nvPr>
        </p:nvSpPr>
        <p:spPr/>
        <p:txBody>
          <a:bodyPr/>
          <a:lstStyle/>
          <a:p>
            <a:pPr eaLnBrk="1" hangingPunct="1"/>
            <a:r>
              <a:rPr lang="en-US" altLang="en-US" smtClean="0"/>
              <a:t>Weber’s Law</a:t>
            </a:r>
          </a:p>
        </p:txBody>
      </p:sp>
      <p:sp>
        <p:nvSpPr>
          <p:cNvPr id="26629" name="Rectangle 10"/>
          <p:cNvSpPr>
            <a:spLocks noGrp="1" noChangeArrowheads="1"/>
          </p:cNvSpPr>
          <p:nvPr>
            <p:ph type="body" idx="1"/>
          </p:nvPr>
        </p:nvSpPr>
        <p:spPr/>
        <p:txBody>
          <a:bodyPr/>
          <a:lstStyle/>
          <a:p>
            <a:pPr eaLnBrk="1" hangingPunct="1"/>
            <a:r>
              <a:rPr lang="en-US" altLang="en-US" smtClean="0"/>
              <a:t>The j.n.d. between two stimuli is not an absolute amount but an amount relative to the intensity of the first stimulus</a:t>
            </a:r>
          </a:p>
          <a:p>
            <a:pPr eaLnBrk="1" hangingPunct="1"/>
            <a:r>
              <a:rPr lang="en-US" altLang="en-US" smtClean="0"/>
              <a:t>Weber’s law states that the stronger the initial stimulus, the greater the additional intensity needed for the second stimulus to be perceived as different.</a:t>
            </a:r>
          </a:p>
        </p:txBody>
      </p:sp>
    </p:spTree>
  </p:cSld>
  <p:clrMapOvr>
    <a:masterClrMapping/>
  </p:clrMapOvr>
  <p:transition>
    <p:cov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1400" smtClean="0">
                <a:solidFill>
                  <a:schemeClr val="accent2"/>
                </a:solidFill>
                <a:latin typeface="Arial" panose="020B0604020202020204" pitchFamily="34" charset="0"/>
              </a:rPr>
              <a:t>Copyright 2007 by Prentice Hall</a:t>
            </a:r>
          </a:p>
        </p:txBody>
      </p:sp>
      <p:sp>
        <p:nvSpPr>
          <p:cNvPr id="27651" name="Rectangle 4"/>
          <p:cNvSpPr>
            <a:spLocks noChangeArrowheads="1"/>
          </p:cNvSpPr>
          <p:nvPr/>
        </p:nvSpPr>
        <p:spPr bwMode="auto">
          <a:xfrm>
            <a:off x="3276600" y="0"/>
            <a:ext cx="5867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48640" rIns="54864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a:solidFill>
                <a:schemeClr val="bg1"/>
              </a:solidFill>
              <a:latin typeface="Times New Roman" panose="02020603050405020304" pitchFamily="18" charset="0"/>
            </a:endParaRPr>
          </a:p>
        </p:txBody>
      </p:sp>
      <p:sp>
        <p:nvSpPr>
          <p:cNvPr id="27652" name="Rectangle 9"/>
          <p:cNvSpPr>
            <a:spLocks noGrp="1" noChangeArrowheads="1"/>
          </p:cNvSpPr>
          <p:nvPr>
            <p:ph type="title"/>
          </p:nvPr>
        </p:nvSpPr>
        <p:spPr/>
        <p:txBody>
          <a:bodyPr/>
          <a:lstStyle/>
          <a:p>
            <a:pPr eaLnBrk="1" hangingPunct="1"/>
            <a:r>
              <a:rPr lang="en-US" altLang="en-US" smtClean="0"/>
              <a:t>Weber’s Law</a:t>
            </a:r>
          </a:p>
        </p:txBody>
      </p:sp>
      <p:sp>
        <p:nvSpPr>
          <p:cNvPr id="27653" name="Rectangle 10"/>
          <p:cNvSpPr>
            <a:spLocks noGrp="1" noChangeArrowheads="1"/>
          </p:cNvSpPr>
          <p:nvPr>
            <p:ph type="body" idx="1"/>
          </p:nvPr>
        </p:nvSpPr>
        <p:spPr>
          <a:xfrm>
            <a:off x="685800" y="1951038"/>
            <a:ext cx="7086600" cy="4373562"/>
          </a:xfrm>
        </p:spPr>
        <p:txBody>
          <a:bodyPr/>
          <a:lstStyle/>
          <a:p>
            <a:pPr lvl="2" algn="just" eaLnBrk="1" hangingPunct="1">
              <a:buFont typeface="Arial" panose="020B0604020202020204" pitchFamily="34" charset="0"/>
              <a:buChar char="–"/>
            </a:pPr>
            <a:r>
              <a:rPr lang="en-US" altLang="en-US" dirty="0" smtClean="0"/>
              <a:t>It was a German scientist named Ernst Weber who realized that this difference was not a fixed amount. </a:t>
            </a:r>
          </a:p>
          <a:p>
            <a:pPr lvl="2" algn="just" eaLnBrk="1" hangingPunct="1">
              <a:buFont typeface="Arial" panose="020B0604020202020204" pitchFamily="34" charset="0"/>
              <a:buChar char="–"/>
            </a:pPr>
            <a:r>
              <a:rPr lang="en-US" altLang="en-US" dirty="0" smtClean="0"/>
              <a:t>The best example is when you buy a low-priced product like a cup of coffee from Starbucks.  A $1 increase in your tall coffee would be noticed by you.  But if you were buying a laptop whose price changed from $455 to $456 you might not even notice.</a:t>
            </a:r>
          </a:p>
          <a:p>
            <a:pPr eaLnBrk="1" hangingPunct="1"/>
            <a:endParaRPr lang="en-US" altLang="en-US" dirty="0" smtClean="0"/>
          </a:p>
        </p:txBody>
      </p:sp>
    </p:spTree>
  </p:cSld>
  <p:clrMapOvr>
    <a:masterClrMapping/>
  </p:clrMapOvr>
  <p:transition>
    <p:cov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1400" smtClean="0">
                <a:solidFill>
                  <a:schemeClr val="accent2"/>
                </a:solidFill>
                <a:latin typeface="Arial" panose="020B0604020202020204" pitchFamily="34" charset="0"/>
              </a:rPr>
              <a:t>Copyright 2007 by Prentice Hall</a:t>
            </a:r>
          </a:p>
        </p:txBody>
      </p:sp>
      <p:sp>
        <p:nvSpPr>
          <p:cNvPr id="28675" name="Rectangle 6"/>
          <p:cNvSpPr>
            <a:spLocks noGrp="1" noChangeArrowheads="1"/>
          </p:cNvSpPr>
          <p:nvPr>
            <p:ph type="title"/>
          </p:nvPr>
        </p:nvSpPr>
        <p:spPr/>
        <p:txBody>
          <a:bodyPr/>
          <a:lstStyle/>
          <a:p>
            <a:pPr eaLnBrk="1" hangingPunct="1"/>
            <a:r>
              <a:rPr lang="en-US" altLang="en-US" smtClean="0"/>
              <a:t>Marketing Applications </a:t>
            </a:r>
            <a:br>
              <a:rPr lang="en-US" altLang="en-US" smtClean="0"/>
            </a:br>
            <a:r>
              <a:rPr lang="en-US" altLang="en-US" smtClean="0"/>
              <a:t>of the J.N.D.</a:t>
            </a:r>
          </a:p>
        </p:txBody>
      </p:sp>
      <p:sp>
        <p:nvSpPr>
          <p:cNvPr id="28676" name="Rectangle 7"/>
          <p:cNvSpPr>
            <a:spLocks noGrp="1" noChangeArrowheads="1"/>
          </p:cNvSpPr>
          <p:nvPr>
            <p:ph type="body" idx="1"/>
          </p:nvPr>
        </p:nvSpPr>
        <p:spPr/>
        <p:txBody>
          <a:bodyPr/>
          <a:lstStyle/>
          <a:p>
            <a:pPr eaLnBrk="1" hangingPunct="1"/>
            <a:r>
              <a:rPr lang="en-US" altLang="en-US" smtClean="0"/>
              <a:t>Marketers need to determine the relevant j.n.d. for their products</a:t>
            </a:r>
          </a:p>
          <a:p>
            <a:pPr lvl="1" eaLnBrk="1" hangingPunct="1"/>
            <a:r>
              <a:rPr lang="en-US" altLang="en-US" smtClean="0"/>
              <a:t>so that negative changes are not readily discernible to the public</a:t>
            </a:r>
          </a:p>
          <a:p>
            <a:pPr lvl="1" eaLnBrk="1" hangingPunct="1"/>
            <a:r>
              <a:rPr lang="en-US" altLang="en-US" smtClean="0"/>
              <a:t>so that product improvements are very apparent to consumers</a:t>
            </a:r>
          </a:p>
        </p:txBody>
      </p:sp>
    </p:spTree>
  </p:cSld>
  <p:clrMapOvr>
    <a:masterClrMapping/>
  </p:clrMapOvr>
  <p:transition>
    <p:cove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A39A5254-0DAE-4247-9D6A-F8B5AC190A5E}" type="slidenum">
              <a:rPr lang="en-US" altLang="en-US" smtClean="0"/>
              <a:pPr>
                <a:defRPr/>
              </a:pPr>
              <a:t>19</a:t>
            </a:fld>
            <a:endParaRPr lang="en-US" alt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316" y="914400"/>
            <a:ext cx="8153400" cy="5257800"/>
          </a:xfrm>
          <a:prstGeom prst="rect">
            <a:avLst/>
          </a:prstGeom>
        </p:spPr>
      </p:pic>
    </p:spTree>
    <p:extLst>
      <p:ext uri="{BB962C8B-B14F-4D97-AF65-F5344CB8AC3E}">
        <p14:creationId xmlns:p14="http://schemas.microsoft.com/office/powerpoint/2010/main" val="4143658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A39A5254-0DAE-4247-9D6A-F8B5AC190A5E}" type="slidenum">
              <a:rPr lang="en-US" altLang="en-US" smtClean="0"/>
              <a:pPr>
                <a:defRPr/>
              </a:pPr>
              <a:t>2</a:t>
            </a:fld>
            <a:endParaRPr lang="en-US" alt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752600"/>
            <a:ext cx="7620000" cy="4505325"/>
          </a:xfrm>
          <a:prstGeom prst="rect">
            <a:avLst/>
          </a:prstGeom>
        </p:spPr>
      </p:pic>
    </p:spTree>
    <p:extLst>
      <p:ext uri="{BB962C8B-B14F-4D97-AF65-F5344CB8AC3E}">
        <p14:creationId xmlns:p14="http://schemas.microsoft.com/office/powerpoint/2010/main" val="38354839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t="13939"/>
          <a:stretch/>
        </p:blipFill>
        <p:spPr>
          <a:xfrm>
            <a:off x="407019" y="990600"/>
            <a:ext cx="8279781" cy="5349875"/>
          </a:xfrm>
        </p:spPr>
      </p:pic>
      <p:sp>
        <p:nvSpPr>
          <p:cNvPr id="4" name="Slide Number Placeholder 3"/>
          <p:cNvSpPr>
            <a:spLocks noGrp="1"/>
          </p:cNvSpPr>
          <p:nvPr>
            <p:ph type="sldNum" sz="quarter" idx="11"/>
          </p:nvPr>
        </p:nvSpPr>
        <p:spPr/>
        <p:txBody>
          <a:bodyPr/>
          <a:lstStyle/>
          <a:p>
            <a:pPr>
              <a:defRPr/>
            </a:pPr>
            <a:fld id="{A39A5254-0DAE-4247-9D6A-F8B5AC190A5E}" type="slidenum">
              <a:rPr lang="en-US" altLang="en-US" smtClean="0"/>
              <a:pPr>
                <a:defRPr/>
              </a:pPr>
              <a:t>20</a:t>
            </a:fld>
            <a:endParaRPr lang="en-US" altLang="en-US"/>
          </a:p>
        </p:txBody>
      </p:sp>
    </p:spTree>
    <p:extLst>
      <p:ext uri="{BB962C8B-B14F-4D97-AF65-F5344CB8AC3E}">
        <p14:creationId xmlns:p14="http://schemas.microsoft.com/office/powerpoint/2010/main" val="4475290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A39A5254-0DAE-4247-9D6A-F8B5AC190A5E}" type="slidenum">
              <a:rPr lang="en-US" altLang="en-US" smtClean="0"/>
              <a:pPr>
                <a:defRPr/>
              </a:pPr>
              <a:t>21</a:t>
            </a:fld>
            <a:endParaRPr lang="en-US" alt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533400"/>
            <a:ext cx="8458200" cy="5776657"/>
          </a:xfrm>
          <a:prstGeom prst="rect">
            <a:avLst/>
          </a:prstGeom>
        </p:spPr>
      </p:pic>
    </p:spTree>
    <p:extLst>
      <p:ext uri="{BB962C8B-B14F-4D97-AF65-F5344CB8AC3E}">
        <p14:creationId xmlns:p14="http://schemas.microsoft.com/office/powerpoint/2010/main" val="20278388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A39A5254-0DAE-4247-9D6A-F8B5AC190A5E}" type="slidenum">
              <a:rPr lang="en-US" altLang="en-US" smtClean="0"/>
              <a:pPr>
                <a:defRPr/>
              </a:pPr>
              <a:t>22</a:t>
            </a:fld>
            <a:endParaRPr lang="en-US" alt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533400"/>
            <a:ext cx="5791200" cy="5791200"/>
          </a:xfrm>
          <a:prstGeom prst="rect">
            <a:avLst/>
          </a:prstGeom>
        </p:spPr>
      </p:pic>
    </p:spTree>
    <p:extLst>
      <p:ext uri="{BB962C8B-B14F-4D97-AF65-F5344CB8AC3E}">
        <p14:creationId xmlns:p14="http://schemas.microsoft.com/office/powerpoint/2010/main" val="16364443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1400" smtClean="0">
                <a:solidFill>
                  <a:schemeClr val="accent2"/>
                </a:solidFill>
                <a:latin typeface="Arial" panose="020B0604020202020204" pitchFamily="34" charset="0"/>
              </a:rPr>
              <a:t>Copyright 2007 by Prentice Hall</a:t>
            </a:r>
          </a:p>
        </p:txBody>
      </p:sp>
      <p:sp>
        <p:nvSpPr>
          <p:cNvPr id="29699" name="Rectangle 7"/>
          <p:cNvSpPr>
            <a:spLocks noGrp="1" noChangeArrowheads="1"/>
          </p:cNvSpPr>
          <p:nvPr>
            <p:ph type="title"/>
          </p:nvPr>
        </p:nvSpPr>
        <p:spPr/>
        <p:txBody>
          <a:bodyPr/>
          <a:lstStyle/>
          <a:p>
            <a:pPr eaLnBrk="1" hangingPunct="1"/>
            <a:r>
              <a:rPr lang="en-US" altLang="en-US" smtClean="0"/>
              <a:t>Subliminal Perception</a:t>
            </a:r>
          </a:p>
        </p:txBody>
      </p:sp>
      <p:sp>
        <p:nvSpPr>
          <p:cNvPr id="29700" name="Rectangle 8"/>
          <p:cNvSpPr>
            <a:spLocks noGrp="1" noChangeArrowheads="1"/>
          </p:cNvSpPr>
          <p:nvPr>
            <p:ph type="body" idx="1"/>
          </p:nvPr>
        </p:nvSpPr>
        <p:spPr/>
        <p:txBody>
          <a:bodyPr/>
          <a:lstStyle/>
          <a:p>
            <a:pPr eaLnBrk="1" hangingPunct="1"/>
            <a:r>
              <a:rPr lang="en-US" altLang="en-US" smtClean="0"/>
              <a:t>Stimuli that are too weak or too brief to be consciously seen or heard may be strong enough to be perceived by one or more receptor cells.</a:t>
            </a:r>
          </a:p>
          <a:p>
            <a:pPr eaLnBrk="1" hangingPunct="1">
              <a:buFontTx/>
              <a:buNone/>
            </a:pPr>
            <a:endParaRPr lang="en-US" altLang="en-US" smtClean="0"/>
          </a:p>
        </p:txBody>
      </p:sp>
    </p:spTree>
  </p:cSld>
  <p:clrMapOvr>
    <a:masterClrMapping/>
  </p:clrMapOvr>
  <p:transition>
    <p:cove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1400" smtClean="0">
                <a:solidFill>
                  <a:schemeClr val="accent2"/>
                </a:solidFill>
                <a:latin typeface="Arial" panose="020B0604020202020204" pitchFamily="34" charset="0"/>
              </a:rPr>
              <a:t>Copyright 2007 by Prentice Hall</a:t>
            </a:r>
          </a:p>
        </p:txBody>
      </p:sp>
      <p:sp>
        <p:nvSpPr>
          <p:cNvPr id="30723" name="Rectangle 7"/>
          <p:cNvSpPr>
            <a:spLocks noGrp="1" noChangeArrowheads="1"/>
          </p:cNvSpPr>
          <p:nvPr>
            <p:ph type="title"/>
          </p:nvPr>
        </p:nvSpPr>
        <p:spPr/>
        <p:txBody>
          <a:bodyPr/>
          <a:lstStyle/>
          <a:p>
            <a:pPr eaLnBrk="1" hangingPunct="1"/>
            <a:r>
              <a:rPr lang="en-US" altLang="en-US" smtClean="0"/>
              <a:t>Is Subliminal Persuasion Effective?</a:t>
            </a:r>
          </a:p>
        </p:txBody>
      </p:sp>
      <p:sp>
        <p:nvSpPr>
          <p:cNvPr id="30724" name="Rectangle 8"/>
          <p:cNvSpPr>
            <a:spLocks noGrp="1" noChangeArrowheads="1"/>
          </p:cNvSpPr>
          <p:nvPr>
            <p:ph type="body" idx="1"/>
          </p:nvPr>
        </p:nvSpPr>
        <p:spPr/>
        <p:txBody>
          <a:bodyPr/>
          <a:lstStyle/>
          <a:p>
            <a:pPr eaLnBrk="1" hangingPunct="1"/>
            <a:r>
              <a:rPr lang="en-US" altLang="en-US" smtClean="0"/>
              <a:t>Extensive research has shown no evidence that subliminal advertising can cause behavior changes</a:t>
            </a:r>
          </a:p>
          <a:p>
            <a:pPr eaLnBrk="1" hangingPunct="1"/>
            <a:r>
              <a:rPr lang="en-US" altLang="en-US" smtClean="0"/>
              <a:t>Some evidence that subliminal stimuli may influence affective reactions</a:t>
            </a:r>
          </a:p>
        </p:txBody>
      </p:sp>
    </p:spTree>
  </p:cSld>
  <p:clrMapOvr>
    <a:masterClrMapping/>
  </p:clrMapOvr>
  <p:transition>
    <p:cove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A39A5254-0DAE-4247-9D6A-F8B5AC190A5E}" type="slidenum">
              <a:rPr lang="en-US" altLang="en-US" smtClean="0"/>
              <a:pPr>
                <a:defRPr/>
              </a:pPr>
              <a:t>25</a:t>
            </a:fld>
            <a:endParaRPr lang="en-US" alt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838200"/>
            <a:ext cx="8553450" cy="5210175"/>
          </a:xfrm>
          <a:prstGeom prst="rect">
            <a:avLst/>
          </a:prstGeom>
        </p:spPr>
      </p:pic>
    </p:spTree>
    <p:extLst>
      <p:ext uri="{BB962C8B-B14F-4D97-AF65-F5344CB8AC3E}">
        <p14:creationId xmlns:p14="http://schemas.microsoft.com/office/powerpoint/2010/main" val="21810385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A39A5254-0DAE-4247-9D6A-F8B5AC190A5E}" type="slidenum">
              <a:rPr lang="en-US" altLang="en-US" smtClean="0"/>
              <a:pPr>
                <a:defRPr/>
              </a:pPr>
              <a:t>26</a:t>
            </a:fld>
            <a:endParaRPr lang="en-US" alt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255" y="0"/>
            <a:ext cx="8377545" cy="6781800"/>
          </a:xfrm>
          <a:prstGeom prst="rect">
            <a:avLst/>
          </a:prstGeom>
        </p:spPr>
      </p:pic>
    </p:spTree>
    <p:extLst>
      <p:ext uri="{BB962C8B-B14F-4D97-AF65-F5344CB8AC3E}">
        <p14:creationId xmlns:p14="http://schemas.microsoft.com/office/powerpoint/2010/main" val="1995583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274638"/>
            <a:ext cx="7740650" cy="1143000"/>
          </a:xfrm>
        </p:spPr>
        <p:txBody>
          <a:bodyPr/>
          <a:lstStyle/>
          <a:p>
            <a:pPr eaLnBrk="1" hangingPunct="1"/>
            <a:r>
              <a:rPr lang="en-US" altLang="en-US" smtClean="0"/>
              <a:t>Aspects of Perception</a:t>
            </a:r>
          </a:p>
        </p:txBody>
      </p:sp>
      <p:graphicFrame>
        <p:nvGraphicFramePr>
          <p:cNvPr id="11" name="Diagram 10"/>
          <p:cNvGraphicFramePr/>
          <p:nvPr/>
        </p:nvGraphicFramePr>
        <p:xfrm>
          <a:off x="228600" y="1676400"/>
          <a:ext cx="85344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Footer Placeholder 6"/>
          <p:cNvSpPr>
            <a:spLocks noGrp="1"/>
          </p:cNvSpPr>
          <p:nvPr>
            <p:ph type="ftr" sz="quarter" idx="10"/>
          </p:nvPr>
        </p:nvSpPr>
        <p:spPr>
          <a:xfrm>
            <a:off x="0" y="6492875"/>
            <a:ext cx="5638800" cy="365125"/>
          </a:xfrm>
        </p:spPr>
        <p:txBody>
          <a:bodyPr/>
          <a:lstStyle/>
          <a:p>
            <a:pPr>
              <a:defRPr/>
            </a:pPr>
            <a:r>
              <a:rPr lang="en-US" smtClean="0"/>
              <a:t>Copyright 2010 Pearson Education, Inc. Publishing as Prentice Hall          </a:t>
            </a:r>
            <a:endParaRPr lang="en-US"/>
          </a:p>
        </p:txBody>
      </p:sp>
      <p:sp>
        <p:nvSpPr>
          <p:cNvPr id="9" name="Footer Placeholder 6"/>
          <p:cNvSpPr txBox="1">
            <a:spLocks/>
          </p:cNvSpPr>
          <p:nvPr/>
        </p:nvSpPr>
        <p:spPr>
          <a:xfrm>
            <a:off x="7162800" y="6492875"/>
            <a:ext cx="1371600" cy="365125"/>
          </a:xfrm>
          <a:prstGeom prst="rect">
            <a:avLst/>
          </a:prstGeom>
        </p:spPr>
        <p:txBody>
          <a:bodyPr anchor="ctr"/>
          <a:lstStyle/>
          <a:p>
            <a:pPr eaLnBrk="1" fontAlgn="auto" hangingPunct="1">
              <a:spcBef>
                <a:spcPts val="0"/>
              </a:spcBef>
              <a:spcAft>
                <a:spcPts val="0"/>
              </a:spcAft>
              <a:defRPr/>
            </a:pPr>
            <a:r>
              <a:rPr lang="en-US" sz="1200" dirty="0">
                <a:solidFill>
                  <a:schemeClr val="tx1">
                    <a:tint val="75000"/>
                  </a:schemeClr>
                </a:solidFill>
                <a:latin typeface="+mn-lt"/>
              </a:rPr>
              <a:t>Chapter Six  Slide</a:t>
            </a:r>
          </a:p>
        </p:txBody>
      </p:sp>
      <p:sp>
        <p:nvSpPr>
          <p:cNvPr id="31750"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325DC5A-7677-4F9D-B3AF-1427851473C2}" type="slidenum">
              <a:rPr lang="en-US" altLang="en-US" sz="1200" smtClean="0">
                <a:solidFill>
                  <a:srgbClr val="898989"/>
                </a:solidFill>
              </a:rPr>
              <a:pPr>
                <a:spcBef>
                  <a:spcPct val="0"/>
                </a:spcBef>
                <a:buFontTx/>
                <a:buNone/>
              </a:pPr>
              <a:t>27</a:t>
            </a:fld>
            <a:endParaRPr lang="en-US" altLang="en-US" sz="1200" smtClean="0">
              <a:solidFill>
                <a:srgbClr val="898989"/>
              </a:solidFill>
            </a:endParaRPr>
          </a:p>
        </p:txBody>
      </p:sp>
    </p:spTree>
  </p:cSld>
  <p:clrMapOvr>
    <a:masterClrMapping/>
  </p:clrMapOvr>
  <p:transition>
    <p:cove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Grp="1" noChangeArrowheads="1"/>
          </p:cNvSpPr>
          <p:nvPr>
            <p:ph type="title"/>
          </p:nvPr>
        </p:nvSpPr>
        <p:spPr/>
        <p:txBody>
          <a:bodyPr/>
          <a:lstStyle/>
          <a:p>
            <a:pPr eaLnBrk="1" hangingPunct="1"/>
            <a:r>
              <a:rPr lang="en-US" altLang="en-US" smtClean="0"/>
              <a:t>Perceptual Selection</a:t>
            </a:r>
          </a:p>
        </p:txBody>
      </p:sp>
      <p:graphicFrame>
        <p:nvGraphicFramePr>
          <p:cNvPr id="9" name="Diagram 8"/>
          <p:cNvGraphicFramePr/>
          <p:nvPr/>
        </p:nvGraphicFramePr>
        <p:xfrm>
          <a:off x="685800" y="2285999"/>
          <a:ext cx="8001000" cy="39624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6"/>
          <p:cNvSpPr>
            <a:spLocks noGrp="1"/>
          </p:cNvSpPr>
          <p:nvPr>
            <p:ph type="ftr" sz="quarter" idx="10"/>
          </p:nvPr>
        </p:nvSpPr>
        <p:spPr>
          <a:xfrm>
            <a:off x="0" y="6492875"/>
            <a:ext cx="5638800" cy="365125"/>
          </a:xfrm>
        </p:spPr>
        <p:txBody>
          <a:bodyPr/>
          <a:lstStyle/>
          <a:p>
            <a:pPr>
              <a:defRPr/>
            </a:pPr>
            <a:r>
              <a:rPr lang="en-US" smtClean="0"/>
              <a:t>Copyright 2010 Pearson Education, Inc. Publishing as Prentice Hall          </a:t>
            </a:r>
            <a:endParaRPr lang="en-US"/>
          </a:p>
        </p:txBody>
      </p:sp>
      <p:sp>
        <p:nvSpPr>
          <p:cNvPr id="7" name="Footer Placeholder 6"/>
          <p:cNvSpPr txBox="1">
            <a:spLocks/>
          </p:cNvSpPr>
          <p:nvPr/>
        </p:nvSpPr>
        <p:spPr>
          <a:xfrm>
            <a:off x="7162800" y="6492875"/>
            <a:ext cx="1371600" cy="365125"/>
          </a:xfrm>
          <a:prstGeom prst="rect">
            <a:avLst/>
          </a:prstGeom>
        </p:spPr>
        <p:txBody>
          <a:bodyPr anchor="ctr"/>
          <a:lstStyle/>
          <a:p>
            <a:pPr eaLnBrk="1" fontAlgn="auto" hangingPunct="1">
              <a:spcBef>
                <a:spcPts val="0"/>
              </a:spcBef>
              <a:spcAft>
                <a:spcPts val="0"/>
              </a:spcAft>
              <a:defRPr/>
            </a:pPr>
            <a:r>
              <a:rPr lang="en-US" sz="1200" dirty="0">
                <a:solidFill>
                  <a:schemeClr val="tx1">
                    <a:tint val="75000"/>
                  </a:schemeClr>
                </a:solidFill>
                <a:latin typeface="+mn-lt"/>
              </a:rPr>
              <a:t>Chapter Six  Slide</a:t>
            </a:r>
          </a:p>
        </p:txBody>
      </p:sp>
      <p:sp>
        <p:nvSpPr>
          <p:cNvPr id="33798"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665DBC4-BA23-4878-AB67-5FF4FE460C8D}" type="slidenum">
              <a:rPr lang="en-US" altLang="en-US" sz="1200" smtClean="0">
                <a:solidFill>
                  <a:srgbClr val="898989"/>
                </a:solidFill>
              </a:rPr>
              <a:pPr>
                <a:spcBef>
                  <a:spcPct val="0"/>
                </a:spcBef>
                <a:buFontTx/>
                <a:buNone/>
              </a:pPr>
              <a:t>28</a:t>
            </a:fld>
            <a:endParaRPr lang="en-US" altLang="en-US" sz="1200" smtClean="0">
              <a:solidFill>
                <a:srgbClr val="898989"/>
              </a:solidFill>
            </a:endParaRPr>
          </a:p>
        </p:txBody>
      </p:sp>
      <p:sp>
        <p:nvSpPr>
          <p:cNvPr id="33799" name="Rectangle 3"/>
          <p:cNvSpPr txBox="1">
            <a:spLocks noChangeArrowheads="1"/>
          </p:cNvSpPr>
          <p:nvPr/>
        </p:nvSpPr>
        <p:spPr bwMode="auto">
          <a:xfrm>
            <a:off x="381000" y="1600200"/>
            <a:ext cx="8229600" cy="489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r>
              <a:rPr lang="en-US" altLang="en-US"/>
              <a:t>Selection Depends Upon:</a:t>
            </a:r>
          </a:p>
        </p:txBody>
      </p:sp>
    </p:spTree>
  </p:cSld>
  <p:clrMapOvr>
    <a:masterClrMapping/>
  </p:clrMapOvr>
  <p:transition>
    <p:cove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11250"/>
          </a:xfrm>
        </p:spPr>
        <p:txBody>
          <a:bodyPr/>
          <a:lstStyle/>
          <a:p>
            <a:r>
              <a:rPr lang="en-US" dirty="0"/>
              <a:t>Nature of stimulus</a:t>
            </a:r>
            <a:br>
              <a:rPr lang="en-US" dirty="0"/>
            </a:br>
            <a:endParaRPr lang="en-US" dirty="0"/>
          </a:p>
        </p:txBody>
      </p:sp>
      <p:sp>
        <p:nvSpPr>
          <p:cNvPr id="3" name="Content Placeholder 2"/>
          <p:cNvSpPr>
            <a:spLocks noGrp="1"/>
          </p:cNvSpPr>
          <p:nvPr>
            <p:ph idx="1"/>
          </p:nvPr>
        </p:nvSpPr>
        <p:spPr>
          <a:xfrm>
            <a:off x="228600" y="1600200"/>
            <a:ext cx="4648200" cy="2971800"/>
          </a:xfrm>
        </p:spPr>
        <p:txBody>
          <a:bodyPr/>
          <a:lstStyle/>
          <a:p>
            <a:pPr lvl="1"/>
            <a:r>
              <a:rPr lang="en-US" dirty="0" smtClean="0"/>
              <a:t>Physical attributes </a:t>
            </a:r>
          </a:p>
          <a:p>
            <a:pPr lvl="1"/>
            <a:r>
              <a:rPr lang="en-US" dirty="0" smtClean="0"/>
              <a:t>Package design </a:t>
            </a:r>
          </a:p>
          <a:p>
            <a:pPr lvl="1"/>
            <a:r>
              <a:rPr lang="en-US" dirty="0" smtClean="0"/>
              <a:t> Brand name </a:t>
            </a:r>
          </a:p>
          <a:p>
            <a:pPr lvl="1"/>
            <a:r>
              <a:rPr lang="en-US" dirty="0" smtClean="0"/>
              <a:t>Celebrity </a:t>
            </a:r>
          </a:p>
          <a:p>
            <a:pPr lvl="1"/>
            <a:r>
              <a:rPr lang="en-US" dirty="0" smtClean="0"/>
              <a:t>Positioning of a print ad </a:t>
            </a:r>
          </a:p>
          <a:p>
            <a:pPr lvl="1"/>
            <a:endParaRPr lang="en-US" dirty="0"/>
          </a:p>
        </p:txBody>
      </p:sp>
      <p:sp>
        <p:nvSpPr>
          <p:cNvPr id="4" name="Slide Number Placeholder 3"/>
          <p:cNvSpPr>
            <a:spLocks noGrp="1"/>
          </p:cNvSpPr>
          <p:nvPr>
            <p:ph type="sldNum" sz="quarter" idx="11"/>
          </p:nvPr>
        </p:nvSpPr>
        <p:spPr/>
        <p:txBody>
          <a:bodyPr/>
          <a:lstStyle/>
          <a:p>
            <a:pPr>
              <a:defRPr/>
            </a:pPr>
            <a:fld id="{A39A5254-0DAE-4247-9D6A-F8B5AC190A5E}" type="slidenum">
              <a:rPr lang="en-US" altLang="en-US" smtClean="0"/>
              <a:pPr>
                <a:defRPr/>
              </a:pPr>
              <a:t>29</a:t>
            </a:fld>
            <a:endParaRPr lang="en-US" altLang="en-US"/>
          </a:p>
        </p:txBody>
      </p:sp>
    </p:spTree>
    <p:extLst>
      <p:ext uri="{BB962C8B-B14F-4D97-AF65-F5344CB8AC3E}">
        <p14:creationId xmlns:p14="http://schemas.microsoft.com/office/powerpoint/2010/main" val="1204252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6"/>
          <p:cNvSpPr>
            <a:spLocks noGrp="1" noChangeArrowheads="1"/>
          </p:cNvSpPr>
          <p:nvPr>
            <p:ph type="title"/>
          </p:nvPr>
        </p:nvSpPr>
        <p:spPr/>
        <p:txBody>
          <a:bodyPr/>
          <a:lstStyle/>
          <a:p>
            <a:pPr eaLnBrk="1" hangingPunct="1"/>
            <a:r>
              <a:rPr lang="en-US" altLang="en-US" smtClean="0"/>
              <a:t>Perception</a:t>
            </a:r>
          </a:p>
        </p:txBody>
      </p:sp>
      <p:sp>
        <p:nvSpPr>
          <p:cNvPr id="19459" name="Rectangle 7"/>
          <p:cNvSpPr>
            <a:spLocks noGrp="1" noChangeArrowheads="1"/>
          </p:cNvSpPr>
          <p:nvPr>
            <p:ph idx="1"/>
          </p:nvPr>
        </p:nvSpPr>
        <p:spPr>
          <a:xfrm>
            <a:off x="228600" y="1752600"/>
            <a:ext cx="8458200" cy="4800600"/>
          </a:xfrm>
        </p:spPr>
        <p:txBody>
          <a:bodyPr/>
          <a:lstStyle/>
          <a:p>
            <a:pPr eaLnBrk="1" hangingPunct="1"/>
            <a:r>
              <a:rPr lang="en-US" altLang="en-US" smtClean="0"/>
              <a:t>The process by which an individual selects, organizes, and interprets stimuli into a meaningful and coherent picture of the world</a:t>
            </a:r>
          </a:p>
          <a:p>
            <a:pPr lvl="1" eaLnBrk="1" hangingPunct="1">
              <a:buFont typeface="Arial" panose="020B0604020202020204" pitchFamily="34" charset="0"/>
              <a:buChar char="•"/>
            </a:pPr>
            <a:r>
              <a:rPr lang="en-US" altLang="en-US" smtClean="0"/>
              <a:t>How we see the world around us. </a:t>
            </a:r>
          </a:p>
          <a:p>
            <a:pPr lvl="1" eaLnBrk="1" hangingPunct="1">
              <a:buFont typeface="Arial" panose="020B0604020202020204" pitchFamily="34" charset="0"/>
              <a:buChar char="•"/>
            </a:pPr>
            <a:r>
              <a:rPr lang="en-US" altLang="en-US" smtClean="0"/>
              <a:t>You and your friend might see the same person, thing, or event yet you will interpret in different ways. </a:t>
            </a:r>
          </a:p>
        </p:txBody>
      </p:sp>
      <p:sp>
        <p:nvSpPr>
          <p:cNvPr id="6" name="Footer Placeholder 6"/>
          <p:cNvSpPr>
            <a:spLocks noGrp="1"/>
          </p:cNvSpPr>
          <p:nvPr>
            <p:ph type="ftr" sz="quarter" idx="10"/>
          </p:nvPr>
        </p:nvSpPr>
        <p:spPr/>
        <p:txBody>
          <a:bodyPr/>
          <a:lstStyle/>
          <a:p>
            <a:pPr>
              <a:defRPr/>
            </a:pPr>
            <a:r>
              <a:rPr lang="en-US" smtClean="0"/>
              <a:t>Copyright 2010 Pearson Education, Inc. Publishing as Prentice Hall          </a:t>
            </a:r>
            <a:endParaRPr lang="en-US"/>
          </a:p>
        </p:txBody>
      </p:sp>
      <p:sp>
        <p:nvSpPr>
          <p:cNvPr id="19461"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BCACD31-5216-4EF2-A7FB-A9FE2614B04D}" type="slidenum">
              <a:rPr lang="en-US" altLang="en-US" sz="1200" smtClean="0">
                <a:solidFill>
                  <a:srgbClr val="898989"/>
                </a:solidFill>
              </a:rPr>
              <a:pPr>
                <a:spcBef>
                  <a:spcPct val="0"/>
                </a:spcBef>
                <a:buFontTx/>
                <a:buNone/>
              </a:pPr>
              <a:t>3</a:t>
            </a:fld>
            <a:endParaRPr lang="en-US" altLang="en-US" sz="1200" smtClean="0">
              <a:solidFill>
                <a:srgbClr val="898989"/>
              </a:solidFill>
            </a:endParaRPr>
          </a:p>
        </p:txBody>
      </p:sp>
      <p:sp>
        <p:nvSpPr>
          <p:cNvPr id="7" name="Footer Placeholder 6"/>
          <p:cNvSpPr txBox="1">
            <a:spLocks/>
          </p:cNvSpPr>
          <p:nvPr/>
        </p:nvSpPr>
        <p:spPr>
          <a:xfrm>
            <a:off x="7162800" y="6492875"/>
            <a:ext cx="1371600" cy="365125"/>
          </a:xfrm>
          <a:prstGeom prst="rect">
            <a:avLst/>
          </a:prstGeom>
        </p:spPr>
        <p:txBody>
          <a:bodyPr anchor="ctr"/>
          <a:lstStyle/>
          <a:p>
            <a:pPr eaLnBrk="1" fontAlgn="auto" hangingPunct="1">
              <a:spcBef>
                <a:spcPts val="0"/>
              </a:spcBef>
              <a:spcAft>
                <a:spcPts val="0"/>
              </a:spcAft>
              <a:defRPr/>
            </a:pPr>
            <a:r>
              <a:rPr lang="en-US" sz="1200" dirty="0">
                <a:solidFill>
                  <a:schemeClr val="tx1">
                    <a:tint val="75000"/>
                  </a:schemeClr>
                </a:solidFill>
                <a:latin typeface="+mn-lt"/>
              </a:rPr>
              <a:t>Chapter Six  Slide</a:t>
            </a:r>
          </a:p>
        </p:txBody>
      </p:sp>
    </p:spTree>
  </p:cSld>
  <p:clrMapOvr>
    <a:masterClrMapping/>
  </p:clrMapOvr>
  <p:transition>
    <p:cove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Features </a:t>
            </a:r>
            <a:endParaRPr lang="en-US" dirty="0"/>
          </a:p>
        </p:txBody>
      </p:sp>
      <p:sp>
        <p:nvSpPr>
          <p:cNvPr id="4" name="Slide Number Placeholder 3"/>
          <p:cNvSpPr>
            <a:spLocks noGrp="1"/>
          </p:cNvSpPr>
          <p:nvPr>
            <p:ph type="sldNum" sz="quarter" idx="11"/>
          </p:nvPr>
        </p:nvSpPr>
        <p:spPr/>
        <p:txBody>
          <a:bodyPr/>
          <a:lstStyle/>
          <a:p>
            <a:pPr>
              <a:defRPr/>
            </a:pPr>
            <a:fld id="{A39A5254-0DAE-4247-9D6A-F8B5AC190A5E}" type="slidenum">
              <a:rPr lang="en-US" altLang="en-US" smtClean="0"/>
              <a:pPr>
                <a:defRPr/>
              </a:pPr>
              <a:t>30</a:t>
            </a:fld>
            <a:endParaRPr lang="en-US" altLang="en-US"/>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09800" y="1768475"/>
            <a:ext cx="3988142" cy="4373563"/>
          </a:xfrm>
          <a:prstGeom prst="rect">
            <a:avLst/>
          </a:prstGeom>
        </p:spPr>
      </p:pic>
    </p:spTree>
    <p:extLst>
      <p:ext uri="{BB962C8B-B14F-4D97-AF65-F5344CB8AC3E}">
        <p14:creationId xmlns:p14="http://schemas.microsoft.com/office/powerpoint/2010/main" val="33043637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Packaging </a:t>
            </a:r>
            <a:endParaRPr lang="en-US" dirty="0"/>
          </a:p>
        </p:txBody>
      </p:sp>
      <p:sp>
        <p:nvSpPr>
          <p:cNvPr id="4" name="Slide Number Placeholder 3"/>
          <p:cNvSpPr>
            <a:spLocks noGrp="1"/>
          </p:cNvSpPr>
          <p:nvPr>
            <p:ph type="sldNum" sz="quarter" idx="11"/>
          </p:nvPr>
        </p:nvSpPr>
        <p:spPr/>
        <p:txBody>
          <a:bodyPr/>
          <a:lstStyle/>
          <a:p>
            <a:pPr>
              <a:defRPr/>
            </a:pPr>
            <a:fld id="{A39A5254-0DAE-4247-9D6A-F8B5AC190A5E}" type="slidenum">
              <a:rPr lang="en-US" altLang="en-US" smtClean="0"/>
              <a:pPr>
                <a:defRPr/>
              </a:pPr>
              <a:t>31</a:t>
            </a:fld>
            <a:endParaRPr lang="en-US" altLang="en-US"/>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20313"/>
          <a:stretch/>
        </p:blipFill>
        <p:spPr>
          <a:xfrm>
            <a:off x="228600" y="2286000"/>
            <a:ext cx="5099941" cy="3048000"/>
          </a:xfrm>
          <a:prstGeom prst="rect">
            <a:avLst/>
          </a:prstGeom>
        </p:spPr>
      </p:pic>
    </p:spTree>
    <p:extLst>
      <p:ext uri="{BB962C8B-B14F-4D97-AF65-F5344CB8AC3E}">
        <p14:creationId xmlns:p14="http://schemas.microsoft.com/office/powerpoint/2010/main" val="15967262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Brand Name </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1672606"/>
            <a:ext cx="7288130" cy="4792195"/>
          </a:xfrm>
        </p:spPr>
      </p:pic>
      <p:sp>
        <p:nvSpPr>
          <p:cNvPr id="4" name="Slide Number Placeholder 3"/>
          <p:cNvSpPr>
            <a:spLocks noGrp="1"/>
          </p:cNvSpPr>
          <p:nvPr>
            <p:ph type="sldNum" sz="quarter" idx="11"/>
          </p:nvPr>
        </p:nvSpPr>
        <p:spPr/>
        <p:txBody>
          <a:bodyPr/>
          <a:lstStyle/>
          <a:p>
            <a:pPr>
              <a:defRPr/>
            </a:pPr>
            <a:fld id="{A39A5254-0DAE-4247-9D6A-F8B5AC190A5E}" type="slidenum">
              <a:rPr lang="en-US" altLang="en-US" smtClean="0"/>
              <a:pPr>
                <a:defRPr/>
              </a:pPr>
              <a:t>32</a:t>
            </a:fld>
            <a:endParaRPr lang="en-US" altLang="en-US"/>
          </a:p>
        </p:txBody>
      </p:sp>
    </p:spTree>
    <p:extLst>
      <p:ext uri="{BB962C8B-B14F-4D97-AF65-F5344CB8AC3E}">
        <p14:creationId xmlns:p14="http://schemas.microsoft.com/office/powerpoint/2010/main" val="32984426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9800" y="0"/>
            <a:ext cx="3200400" cy="1143000"/>
          </a:xfrm>
        </p:spPr>
        <p:txBody>
          <a:bodyPr/>
          <a:lstStyle/>
          <a:p>
            <a:r>
              <a:rPr lang="en-US" dirty="0" smtClean="0"/>
              <a:t>Celebrities </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084" y="106279"/>
            <a:ext cx="5225716" cy="3583011"/>
          </a:xfrm>
        </p:spPr>
      </p:pic>
      <p:sp>
        <p:nvSpPr>
          <p:cNvPr id="4" name="Slide Number Placeholder 3"/>
          <p:cNvSpPr>
            <a:spLocks noGrp="1"/>
          </p:cNvSpPr>
          <p:nvPr>
            <p:ph type="sldNum" sz="quarter" idx="11"/>
          </p:nvPr>
        </p:nvSpPr>
        <p:spPr/>
        <p:txBody>
          <a:bodyPr/>
          <a:lstStyle/>
          <a:p>
            <a:pPr>
              <a:defRPr/>
            </a:pPr>
            <a:fld id="{A39A5254-0DAE-4247-9D6A-F8B5AC190A5E}" type="slidenum">
              <a:rPr lang="en-US" altLang="en-US" smtClean="0"/>
              <a:pPr>
                <a:defRPr/>
              </a:pPr>
              <a:t>33</a:t>
            </a:fld>
            <a:endParaRPr lang="en-US" alt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800" y="2971800"/>
            <a:ext cx="5241758" cy="3922295"/>
          </a:xfrm>
          <a:prstGeom prst="rect">
            <a:avLst/>
          </a:prstGeom>
        </p:spPr>
      </p:pic>
    </p:spTree>
    <p:extLst>
      <p:ext uri="{BB962C8B-B14F-4D97-AF65-F5344CB8AC3E}">
        <p14:creationId xmlns:p14="http://schemas.microsoft.com/office/powerpoint/2010/main" val="1741579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 size and position </a:t>
            </a:r>
            <a:endParaRPr lang="en-US" dirty="0"/>
          </a:p>
        </p:txBody>
      </p:sp>
      <p:pic>
        <p:nvPicPr>
          <p:cNvPr id="5"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8017" r="16401"/>
          <a:stretch/>
        </p:blipFill>
        <p:spPr>
          <a:xfrm>
            <a:off x="1905000" y="1768475"/>
            <a:ext cx="5029201" cy="4373563"/>
          </a:xfrm>
        </p:spPr>
      </p:pic>
      <p:sp>
        <p:nvSpPr>
          <p:cNvPr id="4" name="Slide Number Placeholder 3"/>
          <p:cNvSpPr>
            <a:spLocks noGrp="1"/>
          </p:cNvSpPr>
          <p:nvPr>
            <p:ph type="sldNum" sz="quarter" idx="11"/>
          </p:nvPr>
        </p:nvSpPr>
        <p:spPr/>
        <p:txBody>
          <a:bodyPr/>
          <a:lstStyle/>
          <a:p>
            <a:pPr>
              <a:defRPr/>
            </a:pPr>
            <a:fld id="{A39A5254-0DAE-4247-9D6A-F8B5AC190A5E}" type="slidenum">
              <a:rPr lang="en-US" altLang="en-US" smtClean="0"/>
              <a:pPr>
                <a:defRPr/>
              </a:pPr>
              <a:t>34</a:t>
            </a:fld>
            <a:endParaRPr lang="en-US" altLang="en-US"/>
          </a:p>
        </p:txBody>
      </p:sp>
    </p:spTree>
    <p:extLst>
      <p:ext uri="{BB962C8B-B14F-4D97-AF65-F5344CB8AC3E}">
        <p14:creationId xmlns:p14="http://schemas.microsoft.com/office/powerpoint/2010/main" val="38314680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Expectations</a:t>
            </a:r>
            <a:endParaRPr lang="en-US" dirty="0"/>
          </a:p>
        </p:txBody>
      </p:sp>
      <p:sp>
        <p:nvSpPr>
          <p:cNvPr id="3" name="Content Placeholder 2"/>
          <p:cNvSpPr>
            <a:spLocks noGrp="1"/>
          </p:cNvSpPr>
          <p:nvPr>
            <p:ph idx="1"/>
          </p:nvPr>
        </p:nvSpPr>
        <p:spPr>
          <a:xfrm>
            <a:off x="381000" y="1752600"/>
            <a:ext cx="2286000" cy="2438400"/>
          </a:xfrm>
        </p:spPr>
        <p:txBody>
          <a:bodyPr/>
          <a:lstStyle/>
          <a:p>
            <a:r>
              <a:rPr lang="en-US" dirty="0" smtClean="0"/>
              <a:t>Ideal </a:t>
            </a:r>
          </a:p>
          <a:p>
            <a:r>
              <a:rPr lang="en-US" dirty="0" smtClean="0"/>
              <a:t>Normative </a:t>
            </a:r>
          </a:p>
          <a:p>
            <a:r>
              <a:rPr lang="en-US" dirty="0" smtClean="0"/>
              <a:t>Adequate </a:t>
            </a:r>
            <a:endParaRPr lang="en-US" dirty="0"/>
          </a:p>
        </p:txBody>
      </p:sp>
      <p:sp>
        <p:nvSpPr>
          <p:cNvPr id="4" name="Slide Number Placeholder 3"/>
          <p:cNvSpPr>
            <a:spLocks noGrp="1"/>
          </p:cNvSpPr>
          <p:nvPr>
            <p:ph type="sldNum" sz="quarter" idx="11"/>
          </p:nvPr>
        </p:nvSpPr>
        <p:spPr/>
        <p:txBody>
          <a:bodyPr/>
          <a:lstStyle/>
          <a:p>
            <a:pPr>
              <a:defRPr/>
            </a:pPr>
            <a:fld id="{A39A5254-0DAE-4247-9D6A-F8B5AC190A5E}" type="slidenum">
              <a:rPr lang="en-US" altLang="en-US" smtClean="0"/>
              <a:pPr>
                <a:defRPr/>
              </a:pPr>
              <a:t>35</a:t>
            </a:fld>
            <a:endParaRPr lang="en-US" altLang="en-US"/>
          </a:p>
        </p:txBody>
      </p:sp>
    </p:spTree>
    <p:extLst>
      <p:ext uri="{BB962C8B-B14F-4D97-AF65-F5344CB8AC3E}">
        <p14:creationId xmlns:p14="http://schemas.microsoft.com/office/powerpoint/2010/main" val="14566567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Motives </a:t>
            </a:r>
            <a:endParaRPr lang="en-US" dirty="0"/>
          </a:p>
        </p:txBody>
      </p:sp>
      <p:sp>
        <p:nvSpPr>
          <p:cNvPr id="3" name="Content Placeholder 2"/>
          <p:cNvSpPr>
            <a:spLocks noGrp="1"/>
          </p:cNvSpPr>
          <p:nvPr>
            <p:ph idx="1"/>
          </p:nvPr>
        </p:nvSpPr>
        <p:spPr>
          <a:xfrm>
            <a:off x="152400" y="2438400"/>
            <a:ext cx="4191000" cy="1600200"/>
          </a:xfrm>
        </p:spPr>
        <p:txBody>
          <a:bodyPr/>
          <a:lstStyle/>
          <a:p>
            <a:r>
              <a:rPr lang="en-US" dirty="0" smtClean="0"/>
              <a:t>When do I notice </a:t>
            </a:r>
          </a:p>
          <a:p>
            <a:r>
              <a:rPr lang="en-US" dirty="0" smtClean="0"/>
              <a:t>Why do I notice </a:t>
            </a:r>
            <a:endParaRPr lang="en-US" dirty="0"/>
          </a:p>
        </p:txBody>
      </p:sp>
      <p:sp>
        <p:nvSpPr>
          <p:cNvPr id="4" name="Slide Number Placeholder 3"/>
          <p:cNvSpPr>
            <a:spLocks noGrp="1"/>
          </p:cNvSpPr>
          <p:nvPr>
            <p:ph type="sldNum" sz="quarter" idx="11"/>
          </p:nvPr>
        </p:nvSpPr>
        <p:spPr/>
        <p:txBody>
          <a:bodyPr/>
          <a:lstStyle/>
          <a:p>
            <a:pPr>
              <a:defRPr/>
            </a:pPr>
            <a:fld id="{A39A5254-0DAE-4247-9D6A-F8B5AC190A5E}" type="slidenum">
              <a:rPr lang="en-US" altLang="en-US" smtClean="0"/>
              <a:pPr>
                <a:defRPr/>
              </a:pPr>
              <a:t>36</a:t>
            </a:fld>
            <a:endParaRPr lang="en-US" altLang="en-US"/>
          </a:p>
        </p:txBody>
      </p:sp>
      <p:pic>
        <p:nvPicPr>
          <p:cNvPr id="5" name="Picture 4"/>
          <p:cNvPicPr>
            <a:picLocks noChangeAspect="1"/>
          </p:cNvPicPr>
          <p:nvPr/>
        </p:nvPicPr>
        <p:blipFill>
          <a:blip r:embed="rId2"/>
          <a:stretch>
            <a:fillRect/>
          </a:stretch>
        </p:blipFill>
        <p:spPr>
          <a:xfrm>
            <a:off x="4048466" y="1555751"/>
            <a:ext cx="4642345" cy="5302249"/>
          </a:xfrm>
          <a:prstGeom prst="rect">
            <a:avLst/>
          </a:prstGeom>
        </p:spPr>
      </p:pic>
    </p:spTree>
    <p:extLst>
      <p:ext uri="{BB962C8B-B14F-4D97-AF65-F5344CB8AC3E}">
        <p14:creationId xmlns:p14="http://schemas.microsoft.com/office/powerpoint/2010/main" val="12268382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457200" y="228600"/>
            <a:ext cx="8229600" cy="1143000"/>
          </a:xfrm>
        </p:spPr>
        <p:txBody>
          <a:bodyPr rtlCol="0">
            <a:noAutofit/>
          </a:bodyPr>
          <a:lstStyle/>
          <a:p>
            <a:pPr eaLnBrk="1" fontAlgn="auto" hangingPunct="1">
              <a:spcAft>
                <a:spcPts val="0"/>
              </a:spcAft>
              <a:defRPr/>
            </a:pPr>
            <a:r>
              <a:rPr lang="en-US" dirty="0">
                <a:solidFill>
                  <a:schemeClr val="bg2">
                    <a:lumMod val="25000"/>
                  </a:schemeClr>
                </a:solidFill>
              </a:rPr>
              <a:t>Perceptual </a:t>
            </a:r>
            <a:r>
              <a:rPr lang="en-US" dirty="0" smtClean="0">
                <a:solidFill>
                  <a:schemeClr val="bg2">
                    <a:lumMod val="25000"/>
                  </a:schemeClr>
                </a:solidFill>
              </a:rPr>
              <a:t>Selection</a:t>
            </a:r>
            <a:br>
              <a:rPr lang="en-US" dirty="0" smtClean="0">
                <a:solidFill>
                  <a:schemeClr val="bg2">
                    <a:lumMod val="25000"/>
                  </a:schemeClr>
                </a:solidFill>
              </a:rPr>
            </a:br>
            <a:r>
              <a:rPr lang="en-US" dirty="0" smtClean="0">
                <a:solidFill>
                  <a:schemeClr val="bg2">
                    <a:lumMod val="25000"/>
                  </a:schemeClr>
                </a:solidFill>
              </a:rPr>
              <a:t>Important Concepts</a:t>
            </a:r>
            <a:endParaRPr lang="en-US" dirty="0">
              <a:solidFill>
                <a:schemeClr val="bg2">
                  <a:lumMod val="25000"/>
                </a:schemeClr>
              </a:solidFill>
            </a:endParaRPr>
          </a:p>
        </p:txBody>
      </p:sp>
      <p:sp>
        <p:nvSpPr>
          <p:cNvPr id="9" name="Footer Placeholder 6"/>
          <p:cNvSpPr>
            <a:spLocks noGrp="1"/>
          </p:cNvSpPr>
          <p:nvPr>
            <p:ph type="ftr" sz="quarter" idx="10"/>
          </p:nvPr>
        </p:nvSpPr>
        <p:spPr/>
        <p:txBody>
          <a:bodyPr/>
          <a:lstStyle/>
          <a:p>
            <a:pPr>
              <a:defRPr/>
            </a:pPr>
            <a:r>
              <a:rPr lang="en-US" smtClean="0"/>
              <a:t>Copyright 2010 Pearson Education, Inc. Publishing as Prentice Hall          </a:t>
            </a:r>
            <a:endParaRPr lang="en-US"/>
          </a:p>
        </p:txBody>
      </p:sp>
      <p:sp>
        <p:nvSpPr>
          <p:cNvPr id="35844"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49CE2A5-BAA1-4991-9964-16EDF2F029DE}" type="slidenum">
              <a:rPr lang="en-US" altLang="en-US" sz="1200" smtClean="0">
                <a:solidFill>
                  <a:srgbClr val="898989"/>
                </a:solidFill>
              </a:rPr>
              <a:pPr>
                <a:spcBef>
                  <a:spcPct val="0"/>
                </a:spcBef>
                <a:buFontTx/>
                <a:buNone/>
              </a:pPr>
              <a:t>37</a:t>
            </a:fld>
            <a:endParaRPr lang="en-US" altLang="en-US" sz="1200" smtClean="0">
              <a:solidFill>
                <a:srgbClr val="898989"/>
              </a:solidFill>
            </a:endParaRPr>
          </a:p>
        </p:txBody>
      </p:sp>
      <p:sp>
        <p:nvSpPr>
          <p:cNvPr id="10" name="Footer Placeholder 6"/>
          <p:cNvSpPr txBox="1">
            <a:spLocks/>
          </p:cNvSpPr>
          <p:nvPr/>
        </p:nvSpPr>
        <p:spPr>
          <a:xfrm>
            <a:off x="7162800" y="6492875"/>
            <a:ext cx="1371600" cy="365125"/>
          </a:xfrm>
          <a:prstGeom prst="rect">
            <a:avLst/>
          </a:prstGeom>
        </p:spPr>
        <p:txBody>
          <a:bodyPr anchor="ctr"/>
          <a:lstStyle/>
          <a:p>
            <a:pPr eaLnBrk="1" fontAlgn="auto" hangingPunct="1">
              <a:spcBef>
                <a:spcPts val="0"/>
              </a:spcBef>
              <a:spcAft>
                <a:spcPts val="0"/>
              </a:spcAft>
              <a:defRPr/>
            </a:pPr>
            <a:r>
              <a:rPr lang="en-US" sz="1200" dirty="0">
                <a:solidFill>
                  <a:schemeClr val="tx1">
                    <a:tint val="75000"/>
                  </a:schemeClr>
                </a:solidFill>
                <a:latin typeface="+mn-lt"/>
              </a:rPr>
              <a:t>Chapter Six  Slide</a:t>
            </a:r>
          </a:p>
        </p:txBody>
      </p:sp>
      <p:graphicFrame>
        <p:nvGraphicFramePr>
          <p:cNvPr id="13" name="Diagram 12"/>
          <p:cNvGraphicFramePr/>
          <p:nvPr/>
        </p:nvGraphicFramePr>
        <p:xfrm>
          <a:off x="457200" y="1539875"/>
          <a:ext cx="84582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cove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ltLang="en-US" smtClean="0"/>
              <a:t>Organization</a:t>
            </a:r>
          </a:p>
        </p:txBody>
      </p:sp>
      <p:sp>
        <p:nvSpPr>
          <p:cNvPr id="37891" name="Rectangle 3"/>
          <p:cNvSpPr>
            <a:spLocks noGrp="1" noChangeArrowheads="1"/>
          </p:cNvSpPr>
          <p:nvPr>
            <p:ph type="body" sz="half" idx="1"/>
          </p:nvPr>
        </p:nvSpPr>
        <p:spPr>
          <a:xfrm>
            <a:off x="685800" y="2743200"/>
            <a:ext cx="3429000" cy="4525963"/>
          </a:xfrm>
        </p:spPr>
        <p:txBody>
          <a:bodyPr/>
          <a:lstStyle/>
          <a:p>
            <a:pPr eaLnBrk="1" hangingPunct="1"/>
            <a:r>
              <a:rPr lang="en-US" altLang="en-US" smtClean="0"/>
              <a:t>Figure and ground</a:t>
            </a:r>
          </a:p>
          <a:p>
            <a:pPr eaLnBrk="1" hangingPunct="1"/>
            <a:r>
              <a:rPr lang="en-US" altLang="en-US" smtClean="0">
                <a:solidFill>
                  <a:schemeClr val="bg2"/>
                </a:solidFill>
              </a:rPr>
              <a:t>Grouping</a:t>
            </a:r>
          </a:p>
          <a:p>
            <a:pPr eaLnBrk="1" hangingPunct="1"/>
            <a:r>
              <a:rPr lang="en-US" altLang="en-US" smtClean="0">
                <a:solidFill>
                  <a:schemeClr val="bg2"/>
                </a:solidFill>
              </a:rPr>
              <a:t>Closure</a:t>
            </a:r>
          </a:p>
        </p:txBody>
      </p:sp>
      <p:sp>
        <p:nvSpPr>
          <p:cNvPr id="29700" name="Rectangle 4"/>
          <p:cNvSpPr>
            <a:spLocks noGrp="1" noChangeArrowheads="1"/>
          </p:cNvSpPr>
          <p:nvPr>
            <p:ph type="body" sz="half" idx="2"/>
          </p:nvPr>
        </p:nvSpPr>
        <p:spPr>
          <a:xfrm>
            <a:off x="4724400" y="1524000"/>
            <a:ext cx="4419600" cy="5334000"/>
          </a:xfrm>
        </p:spPr>
        <p:txBody>
          <a:bodyPr>
            <a:normAutofit fontScale="92500" lnSpcReduction="20000"/>
          </a:bodyPr>
          <a:lstStyle/>
          <a:p>
            <a:pPr marL="290513" indent="-290513" eaLnBrk="1" hangingPunct="1">
              <a:spcBef>
                <a:spcPct val="0"/>
              </a:spcBef>
              <a:buFont typeface="Arial" charset="0"/>
              <a:buChar char="•"/>
              <a:defRPr/>
            </a:pPr>
            <a:r>
              <a:rPr lang="en-US" dirty="0" smtClean="0"/>
              <a:t>People tend to organize perceptions into figure-and-ground relationships.</a:t>
            </a:r>
          </a:p>
          <a:p>
            <a:pPr marL="290513" indent="-290513" eaLnBrk="1" hangingPunct="1">
              <a:spcBef>
                <a:spcPct val="0"/>
              </a:spcBef>
              <a:buFont typeface="Arial" charset="0"/>
              <a:buChar char="•"/>
              <a:defRPr/>
            </a:pPr>
            <a:r>
              <a:rPr lang="en-US" dirty="0" smtClean="0"/>
              <a:t>The ground is usually hazy.</a:t>
            </a:r>
          </a:p>
          <a:p>
            <a:pPr marL="290513" indent="-290513" eaLnBrk="1" hangingPunct="1">
              <a:spcBef>
                <a:spcPct val="0"/>
              </a:spcBef>
              <a:buFont typeface="Arial" charset="0"/>
              <a:buChar char="•"/>
              <a:defRPr/>
            </a:pPr>
            <a:r>
              <a:rPr lang="en-US" dirty="0" smtClean="0"/>
              <a:t>Marketers usually design so the figure is the noticed stimuli.</a:t>
            </a:r>
          </a:p>
          <a:p>
            <a:pPr marL="690563" lvl="1" indent="-290513" eaLnBrk="1" hangingPunct="1">
              <a:spcBef>
                <a:spcPct val="0"/>
              </a:spcBef>
              <a:buFont typeface="Arial" charset="0"/>
              <a:buChar char="–"/>
              <a:defRPr/>
            </a:pPr>
            <a:r>
              <a:rPr lang="en-US" dirty="0" smtClean="0"/>
              <a:t>An advertiser wants just enough contrast so that the figure is noticed but that the background adds a sensory effect.  </a:t>
            </a:r>
          </a:p>
          <a:p>
            <a:pPr marL="690563" lvl="1" indent="-290513" eaLnBrk="1" hangingPunct="1">
              <a:spcBef>
                <a:spcPct val="0"/>
              </a:spcBef>
              <a:buFont typeface="Arial" charset="0"/>
              <a:buChar char="–"/>
              <a:defRPr/>
            </a:pPr>
            <a:r>
              <a:rPr lang="en-US" dirty="0" smtClean="0"/>
              <a:t>Product placement, when a product appears in a movie or television show, can be considered a figure and ground issue.</a:t>
            </a:r>
          </a:p>
        </p:txBody>
      </p:sp>
      <p:sp>
        <p:nvSpPr>
          <p:cNvPr id="157703" name="Rectangle 7"/>
          <p:cNvSpPr>
            <a:spLocks noChangeArrowheads="1"/>
          </p:cNvSpPr>
          <p:nvPr/>
        </p:nvSpPr>
        <p:spPr bwMode="auto">
          <a:xfrm>
            <a:off x="609600" y="1782763"/>
            <a:ext cx="4495800" cy="579437"/>
          </a:xfrm>
          <a:prstGeom prst="rect">
            <a:avLst/>
          </a:prstGeom>
          <a:noFill/>
          <a:ln w="9525">
            <a:noFill/>
            <a:miter lim="800000"/>
            <a:headEnd/>
            <a:tailEnd/>
          </a:ln>
          <a:effectLst/>
        </p:spPr>
        <p:txBody>
          <a:bodyPr>
            <a:spAutoFit/>
          </a:bodyPr>
          <a:lstStyle/>
          <a:p>
            <a:pPr eaLnBrk="1" fontAlgn="auto" hangingPunct="1">
              <a:spcBef>
                <a:spcPts val="0"/>
              </a:spcBef>
              <a:spcAft>
                <a:spcPts val="0"/>
              </a:spcAft>
              <a:defRPr/>
            </a:pPr>
            <a:r>
              <a:rPr lang="en-US" sz="3200" b="1" dirty="0">
                <a:solidFill>
                  <a:schemeClr val="bg2">
                    <a:lumMod val="25000"/>
                  </a:schemeClr>
                </a:solidFill>
                <a:latin typeface="+mn-lt"/>
              </a:rPr>
              <a:t>Principles</a:t>
            </a:r>
          </a:p>
        </p:txBody>
      </p:sp>
      <p:sp>
        <p:nvSpPr>
          <p:cNvPr id="9" name="Footer Placeholder 6"/>
          <p:cNvSpPr>
            <a:spLocks noGrp="1"/>
          </p:cNvSpPr>
          <p:nvPr>
            <p:ph type="ftr" sz="quarter" idx="11"/>
          </p:nvPr>
        </p:nvSpPr>
        <p:spPr>
          <a:xfrm>
            <a:off x="0" y="6492875"/>
            <a:ext cx="5638800" cy="365125"/>
          </a:xfrm>
        </p:spPr>
        <p:txBody>
          <a:bodyPr/>
          <a:lstStyle/>
          <a:p>
            <a:pPr>
              <a:defRPr/>
            </a:pPr>
            <a:r>
              <a:rPr lang="en-US" smtClean="0"/>
              <a:t>Copyright 2010 Pearson Education, Inc. Publishing as Prentice Hall          </a:t>
            </a:r>
            <a:endParaRPr lang="en-US"/>
          </a:p>
        </p:txBody>
      </p:sp>
      <p:sp>
        <p:nvSpPr>
          <p:cNvPr id="10" name="Footer Placeholder 6"/>
          <p:cNvSpPr txBox="1">
            <a:spLocks/>
          </p:cNvSpPr>
          <p:nvPr/>
        </p:nvSpPr>
        <p:spPr>
          <a:xfrm>
            <a:off x="7162800" y="6492875"/>
            <a:ext cx="1371600" cy="365125"/>
          </a:xfrm>
          <a:prstGeom prst="rect">
            <a:avLst/>
          </a:prstGeom>
        </p:spPr>
        <p:txBody>
          <a:bodyPr anchor="ctr"/>
          <a:lstStyle/>
          <a:p>
            <a:pPr eaLnBrk="1" fontAlgn="auto" hangingPunct="1">
              <a:spcBef>
                <a:spcPts val="0"/>
              </a:spcBef>
              <a:spcAft>
                <a:spcPts val="0"/>
              </a:spcAft>
              <a:defRPr/>
            </a:pPr>
            <a:r>
              <a:rPr lang="en-US" sz="1200" dirty="0">
                <a:solidFill>
                  <a:schemeClr val="tx1">
                    <a:tint val="75000"/>
                  </a:schemeClr>
                </a:solidFill>
                <a:latin typeface="+mn-lt"/>
              </a:rPr>
              <a:t>Chapter Six  Slide</a:t>
            </a:r>
          </a:p>
        </p:txBody>
      </p:sp>
      <p:sp>
        <p:nvSpPr>
          <p:cNvPr id="37896"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877ADAA-9B17-4CBB-A963-51A1C86F9400}" type="slidenum">
              <a:rPr lang="en-US" altLang="en-US" sz="1200" smtClean="0">
                <a:solidFill>
                  <a:srgbClr val="898989"/>
                </a:solidFill>
              </a:rPr>
              <a:pPr>
                <a:spcBef>
                  <a:spcPct val="0"/>
                </a:spcBef>
                <a:buFontTx/>
                <a:buNone/>
              </a:pPr>
              <a:t>38</a:t>
            </a:fld>
            <a:endParaRPr lang="en-US" altLang="en-US" sz="1200" smtClean="0">
              <a:solidFill>
                <a:srgbClr val="898989"/>
              </a:solidFill>
            </a:endParaRPr>
          </a:p>
        </p:txBody>
      </p:sp>
      <p:sp>
        <p:nvSpPr>
          <p:cNvPr id="37897" name="Rectangle 5"/>
          <p:cNvSpPr>
            <a:spLocks noChangeArrowheads="1"/>
          </p:cNvSpPr>
          <p:nvPr/>
        </p:nvSpPr>
        <p:spPr bwMode="auto">
          <a:xfrm>
            <a:off x="4572000" y="1676400"/>
            <a:ext cx="76200" cy="4876800"/>
          </a:xfrm>
          <a:prstGeom prst="rect">
            <a:avLst/>
          </a:prstGeom>
          <a:solidFill>
            <a:srgbClr val="ABA76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srgbClr val="ABA761"/>
              </a:solidFill>
            </a:endParaRPr>
          </a:p>
        </p:txBody>
      </p:sp>
    </p:spTree>
  </p:cSld>
  <p:clrMapOvr>
    <a:masterClrMapping/>
  </p:clrMapOvr>
  <p:transition>
    <p:cove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05B1F93-EC6F-492A-83CF-831BCDCAF74D}" type="slidenum">
              <a:rPr lang="en-US" altLang="en-US" smtClean="0">
                <a:solidFill>
                  <a:srgbClr val="898989"/>
                </a:solidFill>
                <a:latin typeface="Calibri" panose="020F0502020204030204" pitchFamily="34" charset="0"/>
              </a:rPr>
              <a:pPr/>
              <a:t>39</a:t>
            </a:fld>
            <a:endParaRPr lang="en-US" altLang="en-US" smtClean="0">
              <a:solidFill>
                <a:srgbClr val="898989"/>
              </a:solidFill>
              <a:latin typeface="Calibri" panose="020F050202020403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8074"/>
            <a:ext cx="2943225" cy="389265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5773" y="329278"/>
            <a:ext cx="4134853" cy="3535300"/>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t="13778" b="13495"/>
          <a:stretch/>
        </p:blipFill>
        <p:spPr>
          <a:xfrm>
            <a:off x="-36095" y="4495800"/>
            <a:ext cx="9144000" cy="18288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A39A5254-0DAE-4247-9D6A-F8B5AC190A5E}" type="slidenum">
              <a:rPr lang="en-US" altLang="en-US" smtClean="0"/>
              <a:pPr>
                <a:defRPr/>
              </a:pPr>
              <a:t>4</a:t>
            </a:fld>
            <a:endParaRPr lang="en-US" altLang="en-US"/>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2500" r="19167"/>
          <a:stretch/>
        </p:blipFill>
        <p:spPr>
          <a:xfrm>
            <a:off x="304800" y="1143000"/>
            <a:ext cx="8667750" cy="4953000"/>
          </a:xfrm>
          <a:prstGeom prst="rect">
            <a:avLst/>
          </a:prstGeom>
        </p:spPr>
      </p:pic>
    </p:spTree>
    <p:extLst>
      <p:ext uri="{BB962C8B-B14F-4D97-AF65-F5344CB8AC3E}">
        <p14:creationId xmlns:p14="http://schemas.microsoft.com/office/powerpoint/2010/main" val="31012693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DEBC788-E592-4EDE-A4F0-2E8C1073C0E5}" type="slidenum">
              <a:rPr lang="en-US" altLang="en-US" smtClean="0">
                <a:solidFill>
                  <a:srgbClr val="898989"/>
                </a:solidFill>
                <a:latin typeface="Calibri" panose="020F0502020204030204" pitchFamily="34" charset="0"/>
              </a:rPr>
              <a:pPr/>
              <a:t>40</a:t>
            </a:fld>
            <a:endParaRPr lang="en-US" altLang="en-US" smtClean="0">
              <a:solidFill>
                <a:srgbClr val="898989"/>
              </a:solidFill>
              <a:latin typeface="Calibri" panose="020F0502020204030204" pitchFamily="34" charset="0"/>
            </a:endParaRPr>
          </a:p>
        </p:txBody>
      </p:sp>
      <p:pic>
        <p:nvPicPr>
          <p:cNvPr id="3993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524000"/>
            <a:ext cx="7662863"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altLang="en-US" smtClean="0"/>
              <a:t>Organization</a:t>
            </a:r>
          </a:p>
        </p:txBody>
      </p:sp>
      <p:sp>
        <p:nvSpPr>
          <p:cNvPr id="41987" name="Rectangle 3"/>
          <p:cNvSpPr>
            <a:spLocks noGrp="1" noChangeArrowheads="1"/>
          </p:cNvSpPr>
          <p:nvPr>
            <p:ph type="body" sz="half" idx="1"/>
          </p:nvPr>
        </p:nvSpPr>
        <p:spPr>
          <a:xfrm>
            <a:off x="685800" y="2743200"/>
            <a:ext cx="3429000" cy="4525963"/>
          </a:xfrm>
        </p:spPr>
        <p:txBody>
          <a:bodyPr/>
          <a:lstStyle/>
          <a:p>
            <a:pPr eaLnBrk="1" hangingPunct="1"/>
            <a:r>
              <a:rPr lang="en-US" altLang="en-US" smtClean="0">
                <a:solidFill>
                  <a:schemeClr val="bg2"/>
                </a:solidFill>
              </a:rPr>
              <a:t>Figure and ground</a:t>
            </a:r>
          </a:p>
          <a:p>
            <a:pPr eaLnBrk="1" hangingPunct="1"/>
            <a:r>
              <a:rPr lang="en-US" altLang="en-US" smtClean="0"/>
              <a:t>Grouping</a:t>
            </a:r>
          </a:p>
          <a:p>
            <a:pPr eaLnBrk="1" hangingPunct="1"/>
            <a:r>
              <a:rPr lang="en-US" altLang="en-US" smtClean="0">
                <a:solidFill>
                  <a:schemeClr val="bg2"/>
                </a:solidFill>
              </a:rPr>
              <a:t>Closure</a:t>
            </a:r>
          </a:p>
        </p:txBody>
      </p:sp>
      <p:sp>
        <p:nvSpPr>
          <p:cNvPr id="41988" name="Rectangle 4"/>
          <p:cNvSpPr>
            <a:spLocks noGrp="1" noChangeArrowheads="1"/>
          </p:cNvSpPr>
          <p:nvPr>
            <p:ph type="body" sz="half" idx="2"/>
          </p:nvPr>
        </p:nvSpPr>
        <p:spPr>
          <a:xfrm>
            <a:off x="4648200" y="1600200"/>
            <a:ext cx="4267200" cy="5029200"/>
          </a:xfrm>
        </p:spPr>
        <p:txBody>
          <a:bodyPr/>
          <a:lstStyle/>
          <a:p>
            <a:pPr marL="290513" indent="-290513" eaLnBrk="1" hangingPunct="1">
              <a:spcBef>
                <a:spcPct val="0"/>
              </a:spcBef>
            </a:pPr>
            <a:r>
              <a:rPr lang="en-US" altLang="en-US" smtClean="0"/>
              <a:t>People group stimuli to form a unified impression or concept.</a:t>
            </a:r>
          </a:p>
          <a:p>
            <a:pPr marL="290513" indent="-290513" eaLnBrk="1" hangingPunct="1">
              <a:spcBef>
                <a:spcPct val="0"/>
              </a:spcBef>
            </a:pPr>
            <a:r>
              <a:rPr lang="en-US" altLang="en-US" smtClean="0"/>
              <a:t>Grouping helps memory and recall.</a:t>
            </a:r>
          </a:p>
          <a:p>
            <a:pPr marL="690563" lvl="1" indent="-290513" eaLnBrk="1" hangingPunct="1">
              <a:spcBef>
                <a:spcPct val="0"/>
              </a:spcBef>
            </a:pPr>
            <a:r>
              <a:rPr lang="en-US" altLang="en-US" smtClean="0"/>
              <a:t>Objects grouped together are seen as a whole.</a:t>
            </a:r>
          </a:p>
          <a:p>
            <a:pPr marL="690563" lvl="1" indent="-290513" eaLnBrk="1" hangingPunct="1">
              <a:spcBef>
                <a:spcPct val="0"/>
              </a:spcBef>
            </a:pPr>
            <a:r>
              <a:rPr lang="en-US" altLang="en-US" smtClean="0"/>
              <a:t>Consumers group stimuli together to organize them.</a:t>
            </a:r>
          </a:p>
        </p:txBody>
      </p:sp>
      <p:sp>
        <p:nvSpPr>
          <p:cNvPr id="158727" name="Rectangle 7"/>
          <p:cNvSpPr>
            <a:spLocks noChangeArrowheads="1"/>
          </p:cNvSpPr>
          <p:nvPr/>
        </p:nvSpPr>
        <p:spPr bwMode="auto">
          <a:xfrm>
            <a:off x="609600" y="1782763"/>
            <a:ext cx="4495800" cy="579437"/>
          </a:xfrm>
          <a:prstGeom prst="rect">
            <a:avLst/>
          </a:prstGeom>
          <a:noFill/>
          <a:ln w="9525">
            <a:noFill/>
            <a:miter lim="800000"/>
            <a:headEnd/>
            <a:tailEnd/>
          </a:ln>
          <a:effectLst/>
        </p:spPr>
        <p:txBody>
          <a:bodyPr>
            <a:spAutoFit/>
          </a:bodyPr>
          <a:lstStyle/>
          <a:p>
            <a:pPr eaLnBrk="1" fontAlgn="auto" hangingPunct="1">
              <a:spcBef>
                <a:spcPts val="0"/>
              </a:spcBef>
              <a:spcAft>
                <a:spcPts val="0"/>
              </a:spcAft>
              <a:defRPr/>
            </a:pPr>
            <a:r>
              <a:rPr lang="en-US" sz="3200" b="1" dirty="0">
                <a:solidFill>
                  <a:schemeClr val="bg2">
                    <a:lumMod val="25000"/>
                  </a:schemeClr>
                </a:solidFill>
                <a:latin typeface="+mn-lt"/>
              </a:rPr>
              <a:t>Principles</a:t>
            </a:r>
          </a:p>
        </p:txBody>
      </p:sp>
      <p:sp>
        <p:nvSpPr>
          <p:cNvPr id="9" name="Footer Placeholder 6"/>
          <p:cNvSpPr>
            <a:spLocks noGrp="1"/>
          </p:cNvSpPr>
          <p:nvPr>
            <p:ph type="ftr" sz="quarter" idx="11"/>
          </p:nvPr>
        </p:nvSpPr>
        <p:spPr>
          <a:xfrm>
            <a:off x="0" y="6492875"/>
            <a:ext cx="5638800" cy="365125"/>
          </a:xfrm>
        </p:spPr>
        <p:txBody>
          <a:bodyPr/>
          <a:lstStyle/>
          <a:p>
            <a:pPr>
              <a:defRPr/>
            </a:pPr>
            <a:r>
              <a:rPr lang="en-US" smtClean="0"/>
              <a:t>Copyright 2010 Pearson Education, Inc. Publishing as Prentice Hall          </a:t>
            </a:r>
            <a:endParaRPr lang="en-US"/>
          </a:p>
        </p:txBody>
      </p:sp>
      <p:sp>
        <p:nvSpPr>
          <p:cNvPr id="10" name="Footer Placeholder 6"/>
          <p:cNvSpPr txBox="1">
            <a:spLocks/>
          </p:cNvSpPr>
          <p:nvPr/>
        </p:nvSpPr>
        <p:spPr>
          <a:xfrm>
            <a:off x="7162800" y="6492875"/>
            <a:ext cx="1371600" cy="365125"/>
          </a:xfrm>
          <a:prstGeom prst="rect">
            <a:avLst/>
          </a:prstGeom>
        </p:spPr>
        <p:txBody>
          <a:bodyPr anchor="ctr"/>
          <a:lstStyle/>
          <a:p>
            <a:pPr eaLnBrk="1" fontAlgn="auto" hangingPunct="1">
              <a:spcBef>
                <a:spcPts val="0"/>
              </a:spcBef>
              <a:spcAft>
                <a:spcPts val="0"/>
              </a:spcAft>
              <a:defRPr/>
            </a:pPr>
            <a:r>
              <a:rPr lang="en-US" sz="1200" dirty="0">
                <a:solidFill>
                  <a:schemeClr val="tx1">
                    <a:tint val="75000"/>
                  </a:schemeClr>
                </a:solidFill>
                <a:latin typeface="+mn-lt"/>
              </a:rPr>
              <a:t>Chapter Six  Slide</a:t>
            </a:r>
          </a:p>
        </p:txBody>
      </p:sp>
      <p:sp>
        <p:nvSpPr>
          <p:cNvPr id="4199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72A97C1-EB60-4631-99F4-DDE8886FFC57}" type="slidenum">
              <a:rPr lang="en-US" altLang="en-US" sz="1200" smtClean="0">
                <a:solidFill>
                  <a:srgbClr val="898989"/>
                </a:solidFill>
              </a:rPr>
              <a:pPr>
                <a:spcBef>
                  <a:spcPct val="0"/>
                </a:spcBef>
                <a:buFontTx/>
                <a:buNone/>
              </a:pPr>
              <a:t>41</a:t>
            </a:fld>
            <a:endParaRPr lang="en-US" altLang="en-US" sz="1200" smtClean="0">
              <a:solidFill>
                <a:srgbClr val="898989"/>
              </a:solidFill>
            </a:endParaRPr>
          </a:p>
        </p:txBody>
      </p:sp>
      <p:sp>
        <p:nvSpPr>
          <p:cNvPr id="41993" name="Rectangle 5"/>
          <p:cNvSpPr>
            <a:spLocks noChangeArrowheads="1"/>
          </p:cNvSpPr>
          <p:nvPr/>
        </p:nvSpPr>
        <p:spPr bwMode="auto">
          <a:xfrm>
            <a:off x="4572000" y="1676400"/>
            <a:ext cx="76200" cy="4876800"/>
          </a:xfrm>
          <a:prstGeom prst="rect">
            <a:avLst/>
          </a:prstGeom>
          <a:solidFill>
            <a:srgbClr val="ABA76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srgbClr val="ABA761"/>
              </a:solidFill>
            </a:endParaRPr>
          </a:p>
        </p:txBody>
      </p:sp>
    </p:spTree>
  </p:cSld>
  <p:clrMapOvr>
    <a:masterClrMapping/>
  </p:clrMapOvr>
  <p:transition>
    <p:cove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06395" y="595312"/>
            <a:ext cx="5897563" cy="5897563"/>
          </a:xfrm>
        </p:spPr>
      </p:pic>
      <p:sp>
        <p:nvSpPr>
          <p:cNvPr id="2" name="Slide Number Placeholder 1"/>
          <p:cNvSpPr>
            <a:spLocks noGrp="1"/>
          </p:cNvSpPr>
          <p:nvPr>
            <p:ph type="sldNum" sz="quarter" idx="11"/>
          </p:nvPr>
        </p:nvSpPr>
        <p:spPr/>
        <p:txBody>
          <a:bodyPr/>
          <a:lstStyle/>
          <a:p>
            <a:pPr>
              <a:defRPr/>
            </a:pPr>
            <a:fld id="{84DE8504-7A0B-4DA6-8449-7E71A758E084}" type="slidenum">
              <a:rPr lang="en-US" altLang="en-US" smtClean="0"/>
              <a:pPr>
                <a:defRPr/>
              </a:pPr>
              <a:t>42</a:t>
            </a:fld>
            <a:endParaRPr lang="en-US" altLang="en-US"/>
          </a:p>
        </p:txBody>
      </p:sp>
    </p:spTree>
    <p:extLst>
      <p:ext uri="{BB962C8B-B14F-4D97-AF65-F5344CB8AC3E}">
        <p14:creationId xmlns:p14="http://schemas.microsoft.com/office/powerpoint/2010/main" val="24138388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altLang="en-US" smtClean="0"/>
              <a:t>Organization</a:t>
            </a:r>
          </a:p>
        </p:txBody>
      </p:sp>
      <p:sp>
        <p:nvSpPr>
          <p:cNvPr id="45059" name="Rectangle 3"/>
          <p:cNvSpPr>
            <a:spLocks noGrp="1" noChangeArrowheads="1"/>
          </p:cNvSpPr>
          <p:nvPr>
            <p:ph type="body" sz="half" idx="1"/>
          </p:nvPr>
        </p:nvSpPr>
        <p:spPr>
          <a:xfrm>
            <a:off x="685800" y="2743200"/>
            <a:ext cx="3429000" cy="4525963"/>
          </a:xfrm>
        </p:spPr>
        <p:txBody>
          <a:bodyPr/>
          <a:lstStyle/>
          <a:p>
            <a:pPr eaLnBrk="1" hangingPunct="1"/>
            <a:r>
              <a:rPr lang="en-US" altLang="en-US" smtClean="0">
                <a:solidFill>
                  <a:schemeClr val="bg2"/>
                </a:solidFill>
              </a:rPr>
              <a:t>Figure and ground</a:t>
            </a:r>
          </a:p>
          <a:p>
            <a:pPr eaLnBrk="1" hangingPunct="1"/>
            <a:r>
              <a:rPr lang="en-US" altLang="en-US" smtClean="0">
                <a:solidFill>
                  <a:schemeClr val="bg2"/>
                </a:solidFill>
              </a:rPr>
              <a:t>Grouping</a:t>
            </a:r>
          </a:p>
          <a:p>
            <a:pPr eaLnBrk="1" hangingPunct="1"/>
            <a:r>
              <a:rPr lang="en-US" altLang="en-US" smtClean="0"/>
              <a:t>Closure</a:t>
            </a:r>
          </a:p>
        </p:txBody>
      </p:sp>
      <p:sp>
        <p:nvSpPr>
          <p:cNvPr id="45060" name="Rectangle 4"/>
          <p:cNvSpPr>
            <a:spLocks noGrp="1" noChangeArrowheads="1"/>
          </p:cNvSpPr>
          <p:nvPr>
            <p:ph type="body" sz="half" idx="2"/>
          </p:nvPr>
        </p:nvSpPr>
        <p:spPr>
          <a:xfrm>
            <a:off x="4724400" y="1828800"/>
            <a:ext cx="4419600" cy="4525963"/>
          </a:xfrm>
        </p:spPr>
        <p:txBody>
          <a:bodyPr/>
          <a:lstStyle/>
          <a:p>
            <a:pPr marL="290513" indent="-290513" eaLnBrk="1" hangingPunct="1">
              <a:spcBef>
                <a:spcPct val="0"/>
              </a:spcBef>
            </a:pPr>
            <a:r>
              <a:rPr lang="en-US" altLang="en-US" smtClean="0"/>
              <a:t>People have a need for closure and organize perceptions to form a complete picture.</a:t>
            </a:r>
          </a:p>
          <a:p>
            <a:pPr marL="290513" indent="-290513" eaLnBrk="1" hangingPunct="1">
              <a:spcBef>
                <a:spcPct val="0"/>
              </a:spcBef>
            </a:pPr>
            <a:r>
              <a:rPr lang="en-US" altLang="en-US" smtClean="0"/>
              <a:t>Will often fill in missing pieces</a:t>
            </a:r>
          </a:p>
          <a:p>
            <a:pPr marL="290513" indent="-290513" eaLnBrk="1" hangingPunct="1">
              <a:spcBef>
                <a:spcPct val="0"/>
              </a:spcBef>
            </a:pPr>
            <a:r>
              <a:rPr lang="en-US" altLang="en-US" smtClean="0"/>
              <a:t>Incomplete messages remembered more than complete</a:t>
            </a:r>
          </a:p>
        </p:txBody>
      </p:sp>
      <p:sp>
        <p:nvSpPr>
          <p:cNvPr id="159751" name="Rectangle 7"/>
          <p:cNvSpPr>
            <a:spLocks noChangeArrowheads="1"/>
          </p:cNvSpPr>
          <p:nvPr/>
        </p:nvSpPr>
        <p:spPr bwMode="auto">
          <a:xfrm>
            <a:off x="609600" y="1782763"/>
            <a:ext cx="4495800" cy="579437"/>
          </a:xfrm>
          <a:prstGeom prst="rect">
            <a:avLst/>
          </a:prstGeom>
          <a:noFill/>
          <a:ln w="9525">
            <a:noFill/>
            <a:miter lim="800000"/>
            <a:headEnd/>
            <a:tailEnd/>
          </a:ln>
          <a:effectLst/>
        </p:spPr>
        <p:txBody>
          <a:bodyPr>
            <a:spAutoFit/>
          </a:bodyPr>
          <a:lstStyle/>
          <a:p>
            <a:pPr eaLnBrk="1" fontAlgn="auto" hangingPunct="1">
              <a:spcBef>
                <a:spcPts val="0"/>
              </a:spcBef>
              <a:spcAft>
                <a:spcPts val="0"/>
              </a:spcAft>
              <a:defRPr/>
            </a:pPr>
            <a:r>
              <a:rPr lang="en-US" sz="3200" b="1" dirty="0">
                <a:solidFill>
                  <a:schemeClr val="bg2">
                    <a:lumMod val="25000"/>
                  </a:schemeClr>
                </a:solidFill>
                <a:latin typeface="+mn-lt"/>
              </a:rPr>
              <a:t>Principles</a:t>
            </a:r>
          </a:p>
        </p:txBody>
      </p:sp>
      <p:sp>
        <p:nvSpPr>
          <p:cNvPr id="9" name="Footer Placeholder 6"/>
          <p:cNvSpPr>
            <a:spLocks noGrp="1"/>
          </p:cNvSpPr>
          <p:nvPr>
            <p:ph type="ftr" sz="quarter" idx="11"/>
          </p:nvPr>
        </p:nvSpPr>
        <p:spPr>
          <a:xfrm>
            <a:off x="0" y="6492875"/>
            <a:ext cx="5638800" cy="365125"/>
          </a:xfrm>
        </p:spPr>
        <p:txBody>
          <a:bodyPr/>
          <a:lstStyle/>
          <a:p>
            <a:pPr>
              <a:defRPr/>
            </a:pPr>
            <a:r>
              <a:rPr lang="en-US" smtClean="0"/>
              <a:t>Copyright 2010 Pearson Education, Inc. Publishing as Prentice Hall          </a:t>
            </a:r>
            <a:endParaRPr lang="en-US"/>
          </a:p>
        </p:txBody>
      </p:sp>
      <p:sp>
        <p:nvSpPr>
          <p:cNvPr id="10" name="Footer Placeholder 6"/>
          <p:cNvSpPr txBox="1">
            <a:spLocks/>
          </p:cNvSpPr>
          <p:nvPr/>
        </p:nvSpPr>
        <p:spPr>
          <a:xfrm>
            <a:off x="7162800" y="6492875"/>
            <a:ext cx="1371600" cy="365125"/>
          </a:xfrm>
          <a:prstGeom prst="rect">
            <a:avLst/>
          </a:prstGeom>
        </p:spPr>
        <p:txBody>
          <a:bodyPr anchor="ctr"/>
          <a:lstStyle/>
          <a:p>
            <a:pPr eaLnBrk="1" fontAlgn="auto" hangingPunct="1">
              <a:spcBef>
                <a:spcPts val="0"/>
              </a:spcBef>
              <a:spcAft>
                <a:spcPts val="0"/>
              </a:spcAft>
              <a:defRPr/>
            </a:pPr>
            <a:r>
              <a:rPr lang="en-US" sz="1200" dirty="0">
                <a:solidFill>
                  <a:schemeClr val="tx1">
                    <a:tint val="75000"/>
                  </a:schemeClr>
                </a:solidFill>
                <a:latin typeface="+mn-lt"/>
              </a:rPr>
              <a:t>Chapter Six  Slide</a:t>
            </a:r>
          </a:p>
        </p:txBody>
      </p:sp>
      <p:sp>
        <p:nvSpPr>
          <p:cNvPr id="4506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DB788BC-513D-45D7-AB17-2777E05E9B0D}" type="slidenum">
              <a:rPr lang="en-US" altLang="en-US" sz="1200" smtClean="0">
                <a:solidFill>
                  <a:srgbClr val="898989"/>
                </a:solidFill>
              </a:rPr>
              <a:pPr>
                <a:spcBef>
                  <a:spcPct val="0"/>
                </a:spcBef>
                <a:buFontTx/>
                <a:buNone/>
              </a:pPr>
              <a:t>43</a:t>
            </a:fld>
            <a:endParaRPr lang="en-US" altLang="en-US" sz="1200" smtClean="0">
              <a:solidFill>
                <a:srgbClr val="898989"/>
              </a:solidFill>
            </a:endParaRPr>
          </a:p>
        </p:txBody>
      </p:sp>
      <p:sp>
        <p:nvSpPr>
          <p:cNvPr id="45065" name="Rectangle 5"/>
          <p:cNvSpPr>
            <a:spLocks noChangeArrowheads="1"/>
          </p:cNvSpPr>
          <p:nvPr/>
        </p:nvSpPr>
        <p:spPr bwMode="auto">
          <a:xfrm>
            <a:off x="4572000" y="1676400"/>
            <a:ext cx="76200" cy="4876800"/>
          </a:xfrm>
          <a:prstGeom prst="rect">
            <a:avLst/>
          </a:prstGeom>
          <a:solidFill>
            <a:srgbClr val="ABA76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srgbClr val="ABA761"/>
              </a:solidFill>
            </a:endParaRPr>
          </a:p>
        </p:txBody>
      </p:sp>
    </p:spTree>
  </p:cSld>
  <p:clrMapOvr>
    <a:masterClrMapping/>
  </p:clrMapOvr>
  <p:transition>
    <p:cove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F4BA142-E551-49B3-85C0-C418D18212AA}" type="slidenum">
              <a:rPr lang="en-US" altLang="en-US" smtClean="0">
                <a:solidFill>
                  <a:srgbClr val="898989"/>
                </a:solidFill>
                <a:latin typeface="Calibri" panose="020F0502020204030204" pitchFamily="34" charset="0"/>
              </a:rPr>
              <a:pPr/>
              <a:t>44</a:t>
            </a:fld>
            <a:endParaRPr lang="en-US" altLang="en-US" smtClean="0">
              <a:solidFill>
                <a:srgbClr val="898989"/>
              </a:solidFill>
              <a:latin typeface="Calibri" panose="020F0502020204030204" pitchFamily="34" charset="0"/>
            </a:endParaRPr>
          </a:p>
        </p:txBody>
      </p:sp>
      <p:pic>
        <p:nvPicPr>
          <p:cNvPr id="4710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914400"/>
            <a:ext cx="4724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4DE8504-7A0B-4DA6-8449-7E71A758E084}" type="slidenum">
              <a:rPr lang="en-US" altLang="en-US" smtClean="0"/>
              <a:pPr>
                <a:defRPr/>
              </a:pPr>
              <a:t>45</a:t>
            </a:fld>
            <a:endParaRPr lang="en-US" alt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122237"/>
            <a:ext cx="6553200" cy="6553200"/>
          </a:xfrm>
          <a:prstGeom prst="rect">
            <a:avLst/>
          </a:prstGeom>
        </p:spPr>
      </p:pic>
    </p:spTree>
    <p:extLst>
      <p:ext uri="{BB962C8B-B14F-4D97-AF65-F5344CB8AC3E}">
        <p14:creationId xmlns:p14="http://schemas.microsoft.com/office/powerpoint/2010/main" val="290511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altLang="en-US" smtClean="0"/>
              <a:t>Interpretation</a:t>
            </a:r>
          </a:p>
        </p:txBody>
      </p:sp>
      <p:graphicFrame>
        <p:nvGraphicFramePr>
          <p:cNvPr id="13" name="Diagram 12"/>
          <p:cNvGraphicFramePr/>
          <p:nvPr/>
        </p:nvGraphicFramePr>
        <p:xfrm>
          <a:off x="762000" y="1752600"/>
          <a:ext cx="34290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5844" name="Rectangle 4"/>
          <p:cNvSpPr>
            <a:spLocks noGrp="1" noChangeArrowheads="1"/>
          </p:cNvSpPr>
          <p:nvPr>
            <p:ph type="body" sz="half" idx="2"/>
          </p:nvPr>
        </p:nvSpPr>
        <p:spPr>
          <a:xfrm>
            <a:off x="4648200" y="1524000"/>
            <a:ext cx="4495800" cy="5105400"/>
          </a:xfrm>
        </p:spPr>
        <p:txBody>
          <a:bodyPr>
            <a:normAutofit fontScale="92500" lnSpcReduction="10000"/>
          </a:bodyPr>
          <a:lstStyle/>
          <a:p>
            <a:pPr marL="290513" indent="-290513" eaLnBrk="1" hangingPunct="1">
              <a:spcBef>
                <a:spcPct val="0"/>
              </a:spcBef>
              <a:buFont typeface="Arial" charset="0"/>
              <a:buChar char="•"/>
              <a:defRPr/>
            </a:pPr>
            <a:r>
              <a:rPr lang="en-US" dirty="0" smtClean="0"/>
              <a:t>People hold meanings related to stimuli.</a:t>
            </a:r>
          </a:p>
          <a:p>
            <a:pPr marL="290513" indent="-290513" eaLnBrk="1" hangingPunct="1">
              <a:spcBef>
                <a:spcPct val="0"/>
              </a:spcBef>
              <a:buFont typeface="Arial" charset="0"/>
              <a:buChar char="•"/>
              <a:defRPr/>
            </a:pPr>
            <a:r>
              <a:rPr lang="en-US" dirty="0" smtClean="0"/>
              <a:t>Perceptual interpretation occurs because consumers have unique motives, interests, and experiences.  </a:t>
            </a:r>
          </a:p>
          <a:p>
            <a:pPr marL="290513" indent="-290513" eaLnBrk="1" hangingPunct="1">
              <a:spcBef>
                <a:spcPct val="0"/>
              </a:spcBef>
              <a:buFont typeface="Arial" charset="0"/>
              <a:buChar char="•"/>
              <a:defRPr/>
            </a:pPr>
            <a:r>
              <a:rPr lang="en-US" dirty="0" smtClean="0"/>
              <a:t>How people interpret often reveals a lot about themselves.  For instance, individuals tend to have </a:t>
            </a:r>
            <a:r>
              <a:rPr lang="en-US" b="1" dirty="0" smtClean="0"/>
              <a:t>stereotypes </a:t>
            </a:r>
            <a:r>
              <a:rPr lang="en-US" dirty="0" smtClean="0"/>
              <a:t>due to physical appearances, descriptive terms, first impressions, and the halo effect.  </a:t>
            </a:r>
          </a:p>
          <a:p>
            <a:pPr marL="290513" indent="-290513" eaLnBrk="1" hangingPunct="1">
              <a:spcBef>
                <a:spcPct val="0"/>
              </a:spcBef>
              <a:buFont typeface="Arial" charset="0"/>
              <a:buChar char="•"/>
              <a:defRPr/>
            </a:pPr>
            <a:endParaRPr lang="en-US" dirty="0" smtClean="0"/>
          </a:p>
        </p:txBody>
      </p:sp>
      <p:sp>
        <p:nvSpPr>
          <p:cNvPr id="9" name="Footer Placeholder 6"/>
          <p:cNvSpPr>
            <a:spLocks noGrp="1"/>
          </p:cNvSpPr>
          <p:nvPr>
            <p:ph type="ftr" sz="quarter" idx="11"/>
          </p:nvPr>
        </p:nvSpPr>
        <p:spPr>
          <a:xfrm>
            <a:off x="0" y="6492875"/>
            <a:ext cx="5638800" cy="365125"/>
          </a:xfrm>
        </p:spPr>
        <p:txBody>
          <a:bodyPr/>
          <a:lstStyle/>
          <a:p>
            <a:pPr>
              <a:defRPr/>
            </a:pPr>
            <a:r>
              <a:rPr lang="en-US" smtClean="0"/>
              <a:t>Copyright 2010 Pearson Education, Inc. Publishing as Prentice Hall          </a:t>
            </a:r>
            <a:endParaRPr lang="en-US"/>
          </a:p>
        </p:txBody>
      </p:sp>
      <p:sp>
        <p:nvSpPr>
          <p:cNvPr id="10" name="Footer Placeholder 6"/>
          <p:cNvSpPr txBox="1">
            <a:spLocks/>
          </p:cNvSpPr>
          <p:nvPr/>
        </p:nvSpPr>
        <p:spPr>
          <a:xfrm>
            <a:off x="7162800" y="6492875"/>
            <a:ext cx="1371600" cy="365125"/>
          </a:xfrm>
          <a:prstGeom prst="rect">
            <a:avLst/>
          </a:prstGeom>
        </p:spPr>
        <p:txBody>
          <a:bodyPr anchor="ctr"/>
          <a:lstStyle/>
          <a:p>
            <a:pPr eaLnBrk="1" fontAlgn="auto" hangingPunct="1">
              <a:spcBef>
                <a:spcPts val="0"/>
              </a:spcBef>
              <a:spcAft>
                <a:spcPts val="0"/>
              </a:spcAft>
              <a:defRPr/>
            </a:pPr>
            <a:r>
              <a:rPr lang="en-US" sz="1200" dirty="0">
                <a:solidFill>
                  <a:schemeClr val="tx1">
                    <a:tint val="75000"/>
                  </a:schemeClr>
                </a:solidFill>
                <a:latin typeface="+mn-lt"/>
              </a:rPr>
              <a:t>Chapter Six  Slide</a:t>
            </a:r>
          </a:p>
        </p:txBody>
      </p:sp>
      <p:sp>
        <p:nvSpPr>
          <p:cNvPr id="4813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B87B86C-B95A-43B1-88B5-696E9C96E5A5}" type="slidenum">
              <a:rPr lang="en-US" altLang="en-US" sz="1200" smtClean="0">
                <a:solidFill>
                  <a:srgbClr val="898989"/>
                </a:solidFill>
              </a:rPr>
              <a:pPr>
                <a:spcBef>
                  <a:spcPct val="0"/>
                </a:spcBef>
                <a:buFontTx/>
                <a:buNone/>
              </a:pPr>
              <a:t>46</a:t>
            </a:fld>
            <a:endParaRPr lang="en-US" altLang="en-US" sz="1200" smtClean="0">
              <a:solidFill>
                <a:srgbClr val="898989"/>
              </a:solidFill>
            </a:endParaRPr>
          </a:p>
        </p:txBody>
      </p:sp>
      <p:sp>
        <p:nvSpPr>
          <p:cNvPr id="48136" name="Rectangle 5"/>
          <p:cNvSpPr>
            <a:spLocks noChangeArrowheads="1"/>
          </p:cNvSpPr>
          <p:nvPr/>
        </p:nvSpPr>
        <p:spPr bwMode="auto">
          <a:xfrm>
            <a:off x="4572000" y="1676400"/>
            <a:ext cx="76200" cy="4876800"/>
          </a:xfrm>
          <a:prstGeom prst="rect">
            <a:avLst/>
          </a:prstGeom>
          <a:solidFill>
            <a:srgbClr val="ABA76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srgbClr val="ABA761"/>
              </a:solidFill>
            </a:endParaRPr>
          </a:p>
        </p:txBody>
      </p:sp>
      <p:graphicFrame>
        <p:nvGraphicFramePr>
          <p:cNvPr id="14" name="Diagram 13"/>
          <p:cNvGraphicFramePr/>
          <p:nvPr/>
        </p:nvGraphicFramePr>
        <p:xfrm>
          <a:off x="914400" y="1905000"/>
          <a:ext cx="3429000" cy="452596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ransition>
    <p:cove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1D06325-91D7-4EE5-951E-9495929A99B2}" type="slidenum">
              <a:rPr lang="en-US" altLang="en-US" smtClean="0">
                <a:solidFill>
                  <a:srgbClr val="898989"/>
                </a:solidFill>
                <a:latin typeface="Calibri" panose="020F0502020204030204" pitchFamily="34" charset="0"/>
              </a:rPr>
              <a:pPr/>
              <a:t>47</a:t>
            </a:fld>
            <a:endParaRPr lang="en-US" altLang="en-US" smtClean="0">
              <a:solidFill>
                <a:srgbClr val="898989"/>
              </a:solidFill>
              <a:latin typeface="Calibri" panose="020F0502020204030204" pitchFamily="34" charset="0"/>
            </a:endParaRPr>
          </a:p>
        </p:txBody>
      </p:sp>
      <p:pic>
        <p:nvPicPr>
          <p:cNvPr id="5017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5113" y="990600"/>
            <a:ext cx="8458200" cy="475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altLang="en-US" smtClean="0"/>
              <a:t>Interpretation</a:t>
            </a:r>
          </a:p>
        </p:txBody>
      </p:sp>
      <p:graphicFrame>
        <p:nvGraphicFramePr>
          <p:cNvPr id="13" name="Diagram 12"/>
          <p:cNvGraphicFramePr/>
          <p:nvPr/>
        </p:nvGraphicFramePr>
        <p:xfrm>
          <a:off x="762000" y="1752600"/>
          <a:ext cx="34290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1204" name="Rectangle 4"/>
          <p:cNvSpPr>
            <a:spLocks noGrp="1" noChangeArrowheads="1"/>
          </p:cNvSpPr>
          <p:nvPr>
            <p:ph type="body" sz="half" idx="2"/>
          </p:nvPr>
        </p:nvSpPr>
        <p:spPr>
          <a:xfrm>
            <a:off x="4648200" y="1524000"/>
            <a:ext cx="4495800" cy="5334000"/>
          </a:xfrm>
        </p:spPr>
        <p:txBody>
          <a:bodyPr/>
          <a:lstStyle/>
          <a:p>
            <a:pPr marL="290513" indent="-290513" eaLnBrk="1" hangingPunct="1">
              <a:spcBef>
                <a:spcPct val="0"/>
              </a:spcBef>
            </a:pPr>
            <a:r>
              <a:rPr lang="en-US" altLang="en-US" smtClean="0"/>
              <a:t>Positive attributes of people they know to those who resemble them</a:t>
            </a:r>
          </a:p>
          <a:p>
            <a:pPr marL="290513" indent="-290513" eaLnBrk="1" hangingPunct="1">
              <a:spcBef>
                <a:spcPct val="0"/>
              </a:spcBef>
            </a:pPr>
            <a:r>
              <a:rPr lang="en-US" altLang="en-US" smtClean="0"/>
              <a:t>Important for model selection</a:t>
            </a:r>
          </a:p>
          <a:p>
            <a:pPr marL="690563" lvl="1" indent="-290513" eaLnBrk="1" hangingPunct="1">
              <a:spcBef>
                <a:spcPct val="0"/>
              </a:spcBef>
            </a:pPr>
            <a:r>
              <a:rPr lang="en-US" altLang="en-US" smtClean="0"/>
              <a:t>A beautiful spokesperson might be perceived as possessing expertise for beauty products.  A certain color to a food might make us think it is healthier.</a:t>
            </a:r>
          </a:p>
        </p:txBody>
      </p:sp>
      <p:sp>
        <p:nvSpPr>
          <p:cNvPr id="9" name="Footer Placeholder 6"/>
          <p:cNvSpPr>
            <a:spLocks noGrp="1"/>
          </p:cNvSpPr>
          <p:nvPr>
            <p:ph type="ftr" sz="quarter" idx="11"/>
          </p:nvPr>
        </p:nvSpPr>
        <p:spPr>
          <a:xfrm>
            <a:off x="0" y="6492875"/>
            <a:ext cx="5638800" cy="365125"/>
          </a:xfrm>
        </p:spPr>
        <p:txBody>
          <a:bodyPr/>
          <a:lstStyle/>
          <a:p>
            <a:pPr>
              <a:defRPr/>
            </a:pPr>
            <a:r>
              <a:rPr lang="en-US" smtClean="0"/>
              <a:t>Copyright 2010 Pearson Education, Inc. Publishing as Prentice Hall          </a:t>
            </a:r>
            <a:endParaRPr lang="en-US"/>
          </a:p>
        </p:txBody>
      </p:sp>
      <p:sp>
        <p:nvSpPr>
          <p:cNvPr id="10" name="Footer Placeholder 6"/>
          <p:cNvSpPr txBox="1">
            <a:spLocks/>
          </p:cNvSpPr>
          <p:nvPr/>
        </p:nvSpPr>
        <p:spPr>
          <a:xfrm>
            <a:off x="7162800" y="6492875"/>
            <a:ext cx="1371600" cy="365125"/>
          </a:xfrm>
          <a:prstGeom prst="rect">
            <a:avLst/>
          </a:prstGeom>
        </p:spPr>
        <p:txBody>
          <a:bodyPr anchor="ctr"/>
          <a:lstStyle/>
          <a:p>
            <a:pPr eaLnBrk="1" fontAlgn="auto" hangingPunct="1">
              <a:spcBef>
                <a:spcPts val="0"/>
              </a:spcBef>
              <a:spcAft>
                <a:spcPts val="0"/>
              </a:spcAft>
              <a:defRPr/>
            </a:pPr>
            <a:r>
              <a:rPr lang="en-US" sz="1200" dirty="0">
                <a:solidFill>
                  <a:schemeClr val="tx1">
                    <a:tint val="75000"/>
                  </a:schemeClr>
                </a:solidFill>
                <a:latin typeface="+mn-lt"/>
              </a:rPr>
              <a:t>Chapter Six  Slide</a:t>
            </a:r>
          </a:p>
        </p:txBody>
      </p:sp>
      <p:sp>
        <p:nvSpPr>
          <p:cNvPr id="5120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5B2F269-44B5-4DBB-B114-F402D9733369}" type="slidenum">
              <a:rPr lang="en-US" altLang="en-US" sz="1200" smtClean="0">
                <a:solidFill>
                  <a:srgbClr val="898989"/>
                </a:solidFill>
              </a:rPr>
              <a:pPr>
                <a:spcBef>
                  <a:spcPct val="0"/>
                </a:spcBef>
                <a:buFontTx/>
                <a:buNone/>
              </a:pPr>
              <a:t>48</a:t>
            </a:fld>
            <a:endParaRPr lang="en-US" altLang="en-US" sz="1200" smtClean="0">
              <a:solidFill>
                <a:srgbClr val="898989"/>
              </a:solidFill>
            </a:endParaRPr>
          </a:p>
        </p:txBody>
      </p:sp>
      <p:sp>
        <p:nvSpPr>
          <p:cNvPr id="51208" name="Rectangle 5"/>
          <p:cNvSpPr>
            <a:spLocks noChangeArrowheads="1"/>
          </p:cNvSpPr>
          <p:nvPr/>
        </p:nvSpPr>
        <p:spPr bwMode="auto">
          <a:xfrm>
            <a:off x="4572000" y="1676400"/>
            <a:ext cx="76200" cy="4876800"/>
          </a:xfrm>
          <a:prstGeom prst="rect">
            <a:avLst/>
          </a:prstGeom>
          <a:solidFill>
            <a:srgbClr val="ABA76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srgbClr val="ABA761"/>
              </a:solidFill>
            </a:endParaRPr>
          </a:p>
        </p:txBody>
      </p:sp>
      <p:graphicFrame>
        <p:nvGraphicFramePr>
          <p:cNvPr id="14" name="Diagram 13"/>
          <p:cNvGraphicFramePr/>
          <p:nvPr/>
        </p:nvGraphicFramePr>
        <p:xfrm>
          <a:off x="914400" y="1905000"/>
          <a:ext cx="3429000" cy="452596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1210" name="TextBox 15"/>
          <p:cNvSpPr txBox="1">
            <a:spLocks noChangeArrowheads="1"/>
          </p:cNvSpPr>
          <p:nvPr/>
        </p:nvSpPr>
        <p:spPr bwMode="auto">
          <a:xfrm>
            <a:off x="5562600" y="51816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Tree>
  </p:cSld>
  <p:clrMapOvr>
    <a:masterClrMapping/>
  </p:clrMapOvr>
  <p:transition>
    <p:cove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91279C5-2A5D-4586-9720-E11CF24B40FA}" type="slidenum">
              <a:rPr lang="en-US" altLang="en-US" smtClean="0">
                <a:solidFill>
                  <a:srgbClr val="898989"/>
                </a:solidFill>
                <a:latin typeface="Calibri" panose="020F0502020204030204" pitchFamily="34" charset="0"/>
              </a:rPr>
              <a:pPr/>
              <a:t>49</a:t>
            </a:fld>
            <a:endParaRPr lang="en-US" altLang="en-US" smtClean="0">
              <a:solidFill>
                <a:srgbClr val="898989"/>
              </a:solidFill>
              <a:latin typeface="Calibri" panose="020F0502020204030204" pitchFamily="34" charset="0"/>
            </a:endParaRPr>
          </a:p>
        </p:txBody>
      </p:sp>
      <p:pic>
        <p:nvPicPr>
          <p:cNvPr id="53251"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274638"/>
            <a:ext cx="64008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685800"/>
            <a:ext cx="8229600" cy="731838"/>
          </a:xfrm>
        </p:spPr>
        <p:txBody>
          <a:bodyPr/>
          <a:lstStyle/>
          <a:p>
            <a:r>
              <a:rPr lang="en-US" altLang="en-US" smtClean="0"/>
              <a:t>Elements of Perception</a:t>
            </a:r>
            <a:br>
              <a:rPr lang="en-US" altLang="en-US" smtClean="0"/>
            </a:br>
            <a:endParaRPr lang="en-US" altLang="en-US" smtClean="0"/>
          </a:p>
        </p:txBody>
      </p:sp>
      <p:sp>
        <p:nvSpPr>
          <p:cNvPr id="21507" name="Content Placeholder 2"/>
          <p:cNvSpPr>
            <a:spLocks noGrp="1"/>
          </p:cNvSpPr>
          <p:nvPr>
            <p:ph idx="1"/>
          </p:nvPr>
        </p:nvSpPr>
        <p:spPr/>
        <p:txBody>
          <a:bodyPr/>
          <a:lstStyle/>
          <a:p>
            <a:pPr lvl="1">
              <a:lnSpc>
                <a:spcPct val="150000"/>
              </a:lnSpc>
            </a:pPr>
            <a:r>
              <a:rPr lang="en-US" altLang="en-US" smtClean="0"/>
              <a:t>Sensation</a:t>
            </a:r>
          </a:p>
          <a:p>
            <a:pPr lvl="1">
              <a:lnSpc>
                <a:spcPct val="150000"/>
              </a:lnSpc>
            </a:pPr>
            <a:r>
              <a:rPr lang="en-US" altLang="en-US" smtClean="0"/>
              <a:t>Absolute threshold</a:t>
            </a:r>
          </a:p>
          <a:p>
            <a:pPr lvl="1">
              <a:lnSpc>
                <a:spcPct val="150000"/>
              </a:lnSpc>
            </a:pPr>
            <a:r>
              <a:rPr lang="en-US" altLang="en-US" smtClean="0"/>
              <a:t>Differential threshold</a:t>
            </a:r>
          </a:p>
          <a:p>
            <a:pPr lvl="1">
              <a:lnSpc>
                <a:spcPct val="150000"/>
              </a:lnSpc>
            </a:pPr>
            <a:r>
              <a:rPr lang="en-US" altLang="en-US" smtClean="0"/>
              <a:t>Subliminal perception</a:t>
            </a:r>
          </a:p>
          <a:p>
            <a:pPr>
              <a:lnSpc>
                <a:spcPct val="150000"/>
              </a:lnSpc>
            </a:pPr>
            <a:endParaRPr lang="en-US" altLang="en-US" smtClean="0"/>
          </a:p>
        </p:txBody>
      </p:sp>
      <p:sp>
        <p:nvSpPr>
          <p:cNvPr id="21508"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1976AF3-EB72-49BE-A066-479645969556}" type="slidenum">
              <a:rPr lang="en-US" altLang="en-US" sz="1200" smtClean="0">
                <a:solidFill>
                  <a:srgbClr val="898989"/>
                </a:solidFill>
              </a:rPr>
              <a:pPr>
                <a:spcBef>
                  <a:spcPct val="0"/>
                </a:spcBef>
                <a:buFontTx/>
                <a:buNone/>
              </a:pPr>
              <a:t>5</a:t>
            </a:fld>
            <a:endParaRPr lang="en-US" altLang="en-US" sz="1200" smtClean="0">
              <a:solidFill>
                <a:srgbClr val="898989"/>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altLang="en-US" smtClean="0"/>
              <a:t>Interpretation</a:t>
            </a:r>
          </a:p>
        </p:txBody>
      </p:sp>
      <p:graphicFrame>
        <p:nvGraphicFramePr>
          <p:cNvPr id="13" name="Diagram 12"/>
          <p:cNvGraphicFramePr/>
          <p:nvPr/>
        </p:nvGraphicFramePr>
        <p:xfrm>
          <a:off x="762000" y="1752600"/>
          <a:ext cx="34290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4276" name="Rectangle 4"/>
          <p:cNvSpPr>
            <a:spLocks noGrp="1" noChangeArrowheads="1"/>
          </p:cNvSpPr>
          <p:nvPr>
            <p:ph type="body" sz="half" idx="2"/>
          </p:nvPr>
        </p:nvSpPr>
        <p:spPr>
          <a:xfrm>
            <a:off x="4800600" y="1600200"/>
            <a:ext cx="4038600" cy="5029200"/>
          </a:xfrm>
        </p:spPr>
        <p:txBody>
          <a:bodyPr/>
          <a:lstStyle/>
          <a:p>
            <a:pPr marL="290513" indent="-290513" eaLnBrk="1" hangingPunct="1">
              <a:spcBef>
                <a:spcPct val="0"/>
              </a:spcBef>
            </a:pPr>
            <a:r>
              <a:rPr lang="en-US" altLang="en-US" smtClean="0"/>
              <a:t>First impressions are lasting</a:t>
            </a:r>
          </a:p>
          <a:p>
            <a:pPr marL="290513" indent="-290513" eaLnBrk="1" hangingPunct="1">
              <a:spcBef>
                <a:spcPct val="0"/>
              </a:spcBef>
            </a:pPr>
            <a:r>
              <a:rPr lang="en-US" altLang="en-US" smtClean="0"/>
              <a:t>The perceiver is trying to determine which stimuli are relevant, important, or predictive</a:t>
            </a:r>
          </a:p>
          <a:p>
            <a:pPr marL="290513" indent="-290513" eaLnBrk="1" hangingPunct="1">
              <a:spcBef>
                <a:spcPct val="0"/>
              </a:spcBef>
            </a:pPr>
            <a:endParaRPr lang="en-US" altLang="en-US" smtClean="0"/>
          </a:p>
        </p:txBody>
      </p:sp>
      <p:sp>
        <p:nvSpPr>
          <p:cNvPr id="9" name="Footer Placeholder 6"/>
          <p:cNvSpPr>
            <a:spLocks noGrp="1"/>
          </p:cNvSpPr>
          <p:nvPr>
            <p:ph type="ftr" sz="quarter" idx="11"/>
          </p:nvPr>
        </p:nvSpPr>
        <p:spPr>
          <a:xfrm>
            <a:off x="0" y="6492875"/>
            <a:ext cx="5638800" cy="365125"/>
          </a:xfrm>
        </p:spPr>
        <p:txBody>
          <a:bodyPr/>
          <a:lstStyle/>
          <a:p>
            <a:pPr>
              <a:defRPr/>
            </a:pPr>
            <a:r>
              <a:rPr lang="en-US" smtClean="0"/>
              <a:t>Copyright 2010 Pearson Education, Inc. Publishing as Prentice Hall          </a:t>
            </a:r>
            <a:endParaRPr lang="en-US"/>
          </a:p>
        </p:txBody>
      </p:sp>
      <p:sp>
        <p:nvSpPr>
          <p:cNvPr id="10" name="Footer Placeholder 6"/>
          <p:cNvSpPr txBox="1">
            <a:spLocks/>
          </p:cNvSpPr>
          <p:nvPr/>
        </p:nvSpPr>
        <p:spPr>
          <a:xfrm>
            <a:off x="7162800" y="6492875"/>
            <a:ext cx="1371600" cy="365125"/>
          </a:xfrm>
          <a:prstGeom prst="rect">
            <a:avLst/>
          </a:prstGeom>
        </p:spPr>
        <p:txBody>
          <a:bodyPr anchor="ctr"/>
          <a:lstStyle/>
          <a:p>
            <a:pPr eaLnBrk="1" fontAlgn="auto" hangingPunct="1">
              <a:spcBef>
                <a:spcPts val="0"/>
              </a:spcBef>
              <a:spcAft>
                <a:spcPts val="0"/>
              </a:spcAft>
              <a:defRPr/>
            </a:pPr>
            <a:r>
              <a:rPr lang="en-US" sz="1200" dirty="0">
                <a:solidFill>
                  <a:schemeClr val="tx1">
                    <a:tint val="75000"/>
                  </a:schemeClr>
                </a:solidFill>
                <a:latin typeface="+mn-lt"/>
              </a:rPr>
              <a:t>Chapter Six  Slide</a:t>
            </a:r>
          </a:p>
        </p:txBody>
      </p:sp>
      <p:sp>
        <p:nvSpPr>
          <p:cNvPr id="5427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9DA7A35-CAE1-4D63-AD71-62354B60F43A}" type="slidenum">
              <a:rPr lang="en-US" altLang="en-US" sz="1200" smtClean="0">
                <a:solidFill>
                  <a:srgbClr val="898989"/>
                </a:solidFill>
              </a:rPr>
              <a:pPr>
                <a:spcBef>
                  <a:spcPct val="0"/>
                </a:spcBef>
                <a:buFontTx/>
                <a:buNone/>
              </a:pPr>
              <a:t>50</a:t>
            </a:fld>
            <a:endParaRPr lang="en-US" altLang="en-US" sz="1200" smtClean="0">
              <a:solidFill>
                <a:srgbClr val="898989"/>
              </a:solidFill>
            </a:endParaRPr>
          </a:p>
        </p:txBody>
      </p:sp>
      <p:sp>
        <p:nvSpPr>
          <p:cNvPr id="54280" name="Rectangle 5"/>
          <p:cNvSpPr>
            <a:spLocks noChangeArrowheads="1"/>
          </p:cNvSpPr>
          <p:nvPr/>
        </p:nvSpPr>
        <p:spPr bwMode="auto">
          <a:xfrm>
            <a:off x="4572000" y="1676400"/>
            <a:ext cx="76200" cy="4876800"/>
          </a:xfrm>
          <a:prstGeom prst="rect">
            <a:avLst/>
          </a:prstGeom>
          <a:solidFill>
            <a:srgbClr val="ABA76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srgbClr val="ABA761"/>
              </a:solidFill>
            </a:endParaRPr>
          </a:p>
        </p:txBody>
      </p:sp>
      <p:graphicFrame>
        <p:nvGraphicFramePr>
          <p:cNvPr id="14" name="Diagram 13"/>
          <p:cNvGraphicFramePr/>
          <p:nvPr/>
        </p:nvGraphicFramePr>
        <p:xfrm>
          <a:off x="914400" y="1905000"/>
          <a:ext cx="3429000" cy="452596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ransition>
    <p:cove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altLang="en-US" smtClean="0"/>
              <a:t>Interpretation</a:t>
            </a:r>
          </a:p>
        </p:txBody>
      </p:sp>
      <p:graphicFrame>
        <p:nvGraphicFramePr>
          <p:cNvPr id="13" name="Diagram 12"/>
          <p:cNvGraphicFramePr/>
          <p:nvPr/>
        </p:nvGraphicFramePr>
        <p:xfrm>
          <a:off x="762000" y="1752600"/>
          <a:ext cx="34290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1988" name="Rectangle 4"/>
          <p:cNvSpPr>
            <a:spLocks noGrp="1" noChangeArrowheads="1"/>
          </p:cNvSpPr>
          <p:nvPr>
            <p:ph type="body" sz="half" idx="2"/>
          </p:nvPr>
        </p:nvSpPr>
        <p:spPr>
          <a:xfrm>
            <a:off x="4648200" y="1524000"/>
            <a:ext cx="4495800" cy="5029200"/>
          </a:xfrm>
        </p:spPr>
        <p:txBody>
          <a:bodyPr>
            <a:normAutofit lnSpcReduction="10000"/>
          </a:bodyPr>
          <a:lstStyle/>
          <a:p>
            <a:pPr marL="290513" indent="-290513" eaLnBrk="1" hangingPunct="1">
              <a:spcBef>
                <a:spcPct val="0"/>
              </a:spcBef>
              <a:buFont typeface="Arial" charset="0"/>
              <a:buChar char="•"/>
              <a:defRPr/>
            </a:pPr>
            <a:r>
              <a:rPr lang="en-US" dirty="0" smtClean="0"/>
              <a:t>Consumers perceive and evaluate multiple objects based on just one dimension.</a:t>
            </a:r>
          </a:p>
          <a:p>
            <a:pPr lvl="1" eaLnBrk="1" hangingPunct="1">
              <a:spcBef>
                <a:spcPct val="0"/>
              </a:spcBef>
              <a:buFont typeface="Arial" charset="0"/>
              <a:buChar char="–"/>
              <a:defRPr/>
            </a:pPr>
            <a:r>
              <a:rPr lang="en-US" dirty="0" smtClean="0"/>
              <a:t>For instance, a consumer might consider a clean waiting room as an indication of a good dentist.  </a:t>
            </a:r>
          </a:p>
          <a:p>
            <a:pPr eaLnBrk="1" hangingPunct="1">
              <a:spcBef>
                <a:spcPct val="0"/>
              </a:spcBef>
              <a:buFont typeface="Arial" charset="0"/>
              <a:buChar char="•"/>
              <a:defRPr/>
            </a:pPr>
            <a:r>
              <a:rPr lang="en-US" dirty="0" smtClean="0"/>
              <a:t>For this reason, marketers use the halo effect when licensing names of products or choosing spokespeople.</a:t>
            </a:r>
          </a:p>
          <a:p>
            <a:pPr eaLnBrk="1" hangingPunct="1">
              <a:spcBef>
                <a:spcPct val="0"/>
              </a:spcBef>
              <a:buFont typeface="Arial" charset="0"/>
              <a:buChar char="•"/>
              <a:defRPr/>
            </a:pPr>
            <a:endParaRPr lang="en-US" dirty="0" smtClean="0"/>
          </a:p>
          <a:p>
            <a:pPr marL="290513" indent="-290513" eaLnBrk="1" hangingPunct="1">
              <a:spcBef>
                <a:spcPct val="0"/>
              </a:spcBef>
              <a:buFont typeface="Arial" charset="0"/>
              <a:buChar char="•"/>
              <a:defRPr/>
            </a:pPr>
            <a:endParaRPr lang="en-US" dirty="0" smtClean="0"/>
          </a:p>
          <a:p>
            <a:pPr marL="290513" indent="-290513" eaLnBrk="1" hangingPunct="1">
              <a:spcBef>
                <a:spcPct val="0"/>
              </a:spcBef>
              <a:buFont typeface="Arial" charset="0"/>
              <a:buNone/>
              <a:defRPr/>
            </a:pPr>
            <a:endParaRPr lang="en-US" dirty="0" smtClean="0"/>
          </a:p>
        </p:txBody>
      </p:sp>
      <p:sp>
        <p:nvSpPr>
          <p:cNvPr id="9" name="Footer Placeholder 6"/>
          <p:cNvSpPr>
            <a:spLocks noGrp="1"/>
          </p:cNvSpPr>
          <p:nvPr>
            <p:ph type="ftr" sz="quarter" idx="11"/>
          </p:nvPr>
        </p:nvSpPr>
        <p:spPr>
          <a:xfrm>
            <a:off x="0" y="6492875"/>
            <a:ext cx="5638800" cy="365125"/>
          </a:xfrm>
        </p:spPr>
        <p:txBody>
          <a:bodyPr/>
          <a:lstStyle/>
          <a:p>
            <a:pPr>
              <a:defRPr/>
            </a:pPr>
            <a:r>
              <a:rPr lang="en-US" smtClean="0"/>
              <a:t>Copyright 2010 Pearson Education, Inc. Publishing as Prentice Hall          </a:t>
            </a:r>
            <a:endParaRPr lang="en-US"/>
          </a:p>
        </p:txBody>
      </p:sp>
      <p:sp>
        <p:nvSpPr>
          <p:cNvPr id="10" name="Footer Placeholder 6"/>
          <p:cNvSpPr txBox="1">
            <a:spLocks/>
          </p:cNvSpPr>
          <p:nvPr/>
        </p:nvSpPr>
        <p:spPr>
          <a:xfrm>
            <a:off x="7162800" y="6492875"/>
            <a:ext cx="1371600" cy="365125"/>
          </a:xfrm>
          <a:prstGeom prst="rect">
            <a:avLst/>
          </a:prstGeom>
        </p:spPr>
        <p:txBody>
          <a:bodyPr anchor="ctr"/>
          <a:lstStyle/>
          <a:p>
            <a:pPr eaLnBrk="1" fontAlgn="auto" hangingPunct="1">
              <a:spcBef>
                <a:spcPts val="0"/>
              </a:spcBef>
              <a:spcAft>
                <a:spcPts val="0"/>
              </a:spcAft>
              <a:defRPr/>
            </a:pPr>
            <a:r>
              <a:rPr lang="en-US" sz="1200" dirty="0">
                <a:solidFill>
                  <a:schemeClr val="tx1">
                    <a:tint val="75000"/>
                  </a:schemeClr>
                </a:solidFill>
                <a:latin typeface="+mn-lt"/>
              </a:rPr>
              <a:t>Chapter Six  Slide</a:t>
            </a:r>
          </a:p>
        </p:txBody>
      </p:sp>
      <p:sp>
        <p:nvSpPr>
          <p:cNvPr id="5632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0C3EC97-1AB9-43C5-A50B-A929B515F197}" type="slidenum">
              <a:rPr lang="en-US" altLang="en-US" sz="1200" smtClean="0">
                <a:solidFill>
                  <a:srgbClr val="898989"/>
                </a:solidFill>
              </a:rPr>
              <a:pPr>
                <a:spcBef>
                  <a:spcPct val="0"/>
                </a:spcBef>
                <a:buFontTx/>
                <a:buNone/>
              </a:pPr>
              <a:t>51</a:t>
            </a:fld>
            <a:endParaRPr lang="en-US" altLang="en-US" sz="1200" smtClean="0">
              <a:solidFill>
                <a:srgbClr val="898989"/>
              </a:solidFill>
            </a:endParaRPr>
          </a:p>
        </p:txBody>
      </p:sp>
      <p:sp>
        <p:nvSpPr>
          <p:cNvPr id="56328" name="Rectangle 5"/>
          <p:cNvSpPr>
            <a:spLocks noChangeArrowheads="1"/>
          </p:cNvSpPr>
          <p:nvPr/>
        </p:nvSpPr>
        <p:spPr bwMode="auto">
          <a:xfrm>
            <a:off x="4572000" y="1676400"/>
            <a:ext cx="76200" cy="4876800"/>
          </a:xfrm>
          <a:prstGeom prst="rect">
            <a:avLst/>
          </a:prstGeom>
          <a:solidFill>
            <a:srgbClr val="ABA76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srgbClr val="ABA761"/>
              </a:solidFill>
            </a:endParaRPr>
          </a:p>
        </p:txBody>
      </p:sp>
      <p:graphicFrame>
        <p:nvGraphicFramePr>
          <p:cNvPr id="14" name="Diagram 13"/>
          <p:cNvGraphicFramePr/>
          <p:nvPr/>
        </p:nvGraphicFramePr>
        <p:xfrm>
          <a:off x="914400" y="1905000"/>
          <a:ext cx="3429000" cy="452596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ransition>
    <p:cove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6"/>
          <p:cNvSpPr>
            <a:spLocks noGrp="1" noChangeArrowheads="1"/>
          </p:cNvSpPr>
          <p:nvPr>
            <p:ph type="title"/>
          </p:nvPr>
        </p:nvSpPr>
        <p:spPr/>
        <p:txBody>
          <a:bodyPr/>
          <a:lstStyle/>
          <a:p>
            <a:r>
              <a:rPr lang="en-US" altLang="en-US" smtClean="0"/>
              <a:t>Product Positioning</a:t>
            </a:r>
          </a:p>
        </p:txBody>
      </p:sp>
      <p:sp>
        <p:nvSpPr>
          <p:cNvPr id="58371" name="Rectangle 7"/>
          <p:cNvSpPr>
            <a:spLocks noGrp="1" noChangeArrowheads="1"/>
          </p:cNvSpPr>
          <p:nvPr>
            <p:ph type="body" idx="1"/>
          </p:nvPr>
        </p:nvSpPr>
        <p:spPr/>
        <p:txBody>
          <a:bodyPr/>
          <a:lstStyle/>
          <a:p>
            <a:r>
              <a:rPr lang="en-US" altLang="en-US" smtClean="0"/>
              <a:t>Establishing a specific image for a brand in the consumer’s mind in relation to competing brands</a:t>
            </a:r>
          </a:p>
          <a:p>
            <a:r>
              <a:rPr lang="en-US" altLang="en-US" smtClean="0"/>
              <a:t>Conveys the product in terms of how it fulfills a need</a:t>
            </a:r>
          </a:p>
          <a:p>
            <a:r>
              <a:rPr lang="en-US" altLang="en-US" smtClean="0"/>
              <a:t>Successful positioning creates a distinctive, positive brand image</a:t>
            </a:r>
          </a:p>
        </p:txBody>
      </p:sp>
      <p:sp>
        <p:nvSpPr>
          <p:cNvPr id="5" name="Footer Placeholder 6"/>
          <p:cNvSpPr>
            <a:spLocks noGrp="1"/>
          </p:cNvSpPr>
          <p:nvPr>
            <p:ph type="ftr" sz="quarter" idx="10"/>
          </p:nvPr>
        </p:nvSpPr>
        <p:spPr/>
        <p:txBody>
          <a:bodyPr/>
          <a:lstStyle/>
          <a:p>
            <a:pPr>
              <a:defRPr/>
            </a:pPr>
            <a:r>
              <a:rPr lang="en-US" smtClean="0"/>
              <a:t>Copyright 2010 Pearson Education, Inc. Publishing as Prentice Hall          </a:t>
            </a:r>
            <a:endParaRPr lang="en-US"/>
          </a:p>
        </p:txBody>
      </p:sp>
      <p:sp>
        <p:nvSpPr>
          <p:cNvPr id="58373"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66ED0F7-1421-4009-BFD4-853BDA2484D8}" type="slidenum">
              <a:rPr lang="en-US" altLang="en-US" sz="1200" smtClean="0">
                <a:solidFill>
                  <a:srgbClr val="898989"/>
                </a:solidFill>
              </a:rPr>
              <a:pPr>
                <a:spcBef>
                  <a:spcPct val="0"/>
                </a:spcBef>
                <a:buFontTx/>
                <a:buNone/>
              </a:pPr>
              <a:t>52</a:t>
            </a:fld>
            <a:endParaRPr lang="en-US" altLang="en-US" sz="1200" smtClean="0">
              <a:solidFill>
                <a:srgbClr val="898989"/>
              </a:solidFill>
            </a:endParaRPr>
          </a:p>
        </p:txBody>
      </p:sp>
      <p:sp>
        <p:nvSpPr>
          <p:cNvPr id="6" name="Footer Placeholder 6"/>
          <p:cNvSpPr txBox="1">
            <a:spLocks/>
          </p:cNvSpPr>
          <p:nvPr/>
        </p:nvSpPr>
        <p:spPr>
          <a:xfrm>
            <a:off x="7162800" y="6492875"/>
            <a:ext cx="1371600" cy="365125"/>
          </a:xfrm>
          <a:prstGeom prst="rect">
            <a:avLst/>
          </a:prstGeom>
        </p:spPr>
        <p:txBody>
          <a:bodyPr anchor="ctr"/>
          <a:lstStyle/>
          <a:p>
            <a:pPr eaLnBrk="1" fontAlgn="auto" hangingPunct="1">
              <a:spcBef>
                <a:spcPts val="0"/>
              </a:spcBef>
              <a:spcAft>
                <a:spcPts val="0"/>
              </a:spcAft>
              <a:defRPr/>
            </a:pPr>
            <a:r>
              <a:rPr lang="en-US" sz="1200" dirty="0">
                <a:solidFill>
                  <a:schemeClr val="tx1">
                    <a:tint val="75000"/>
                  </a:schemeClr>
                </a:solidFill>
                <a:latin typeface="+mn-lt"/>
              </a:rPr>
              <a:t>Chapter Six  Slide</a:t>
            </a:r>
          </a:p>
        </p:txBody>
      </p:sp>
    </p:spTree>
  </p:cSld>
  <p:clrMapOvr>
    <a:masterClrMapping/>
  </p:clrMapOvr>
  <p:transition>
    <p:cove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solidFill>
                  <a:schemeClr val="bg2">
                    <a:lumMod val="25000"/>
                  </a:schemeClr>
                </a:solidFill>
              </a:rPr>
              <a:t>Packaging as a Positioning Element</a:t>
            </a:r>
            <a:endParaRPr lang="en-US" dirty="0">
              <a:solidFill>
                <a:schemeClr val="bg2">
                  <a:lumMod val="25000"/>
                </a:schemeClr>
              </a:solidFill>
            </a:endParaRPr>
          </a:p>
        </p:txBody>
      </p:sp>
      <p:sp>
        <p:nvSpPr>
          <p:cNvPr id="61443" name="Content Placeholder 2"/>
          <p:cNvSpPr>
            <a:spLocks noGrp="1"/>
          </p:cNvSpPr>
          <p:nvPr>
            <p:ph idx="1"/>
          </p:nvPr>
        </p:nvSpPr>
        <p:spPr/>
        <p:txBody>
          <a:bodyPr/>
          <a:lstStyle/>
          <a:p>
            <a:pPr eaLnBrk="1" hangingPunct="1"/>
            <a:r>
              <a:rPr lang="en-US" altLang="en-US" smtClean="0"/>
              <a:t>Packaging conveys the image that the brand communicates to the buyer.</a:t>
            </a:r>
          </a:p>
          <a:p>
            <a:pPr eaLnBrk="1" hangingPunct="1"/>
            <a:r>
              <a:rPr lang="en-US" altLang="en-US" smtClean="0"/>
              <a:t>Color, weight, image, and shape are all important.</a:t>
            </a:r>
          </a:p>
          <a:p>
            <a:pPr eaLnBrk="1" hangingPunct="1"/>
            <a:r>
              <a:rPr lang="en-US" altLang="en-US" smtClean="0"/>
              <a:t>Repositioning might be necessary because:</a:t>
            </a:r>
          </a:p>
          <a:p>
            <a:pPr lvl="1" eaLnBrk="1" hangingPunct="1"/>
            <a:r>
              <a:rPr lang="en-US" altLang="en-US" smtClean="0"/>
              <a:t>Increased competition</a:t>
            </a:r>
          </a:p>
          <a:p>
            <a:pPr lvl="1" eaLnBrk="1" hangingPunct="1"/>
            <a:r>
              <a:rPr lang="en-US" altLang="en-US" smtClean="0"/>
              <a:t>Changing consumer tastes</a:t>
            </a:r>
          </a:p>
          <a:p>
            <a:pPr eaLnBrk="1" hangingPunct="1"/>
            <a:endParaRPr lang="en-US" altLang="en-US" smtClean="0"/>
          </a:p>
        </p:txBody>
      </p:sp>
      <p:sp>
        <p:nvSpPr>
          <p:cNvPr id="61444"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26351F2-24B9-47B4-A3FF-D8A32736CB67}" type="slidenum">
              <a:rPr lang="en-US" altLang="en-US" sz="1200" smtClean="0">
                <a:solidFill>
                  <a:srgbClr val="898989"/>
                </a:solidFill>
              </a:rPr>
              <a:pPr>
                <a:spcBef>
                  <a:spcPct val="0"/>
                </a:spcBef>
                <a:buFontTx/>
                <a:buNone/>
              </a:pPr>
              <a:t>53</a:t>
            </a:fld>
            <a:endParaRPr lang="en-US" altLang="en-US" sz="1200" smtClean="0">
              <a:solidFill>
                <a:srgbClr val="898989"/>
              </a:solidFill>
            </a:endParaRPr>
          </a:p>
        </p:txBody>
      </p:sp>
      <p:sp>
        <p:nvSpPr>
          <p:cNvPr id="5" name="Footer Placeholder 6"/>
          <p:cNvSpPr>
            <a:spLocks noGrp="1"/>
          </p:cNvSpPr>
          <p:nvPr>
            <p:ph type="ftr" sz="quarter" idx="10"/>
          </p:nvPr>
        </p:nvSpPr>
        <p:spPr>
          <a:xfrm>
            <a:off x="0" y="6492875"/>
            <a:ext cx="5638800" cy="365125"/>
          </a:xfrm>
        </p:spPr>
        <p:txBody>
          <a:bodyPr/>
          <a:lstStyle/>
          <a:p>
            <a:pPr>
              <a:defRPr/>
            </a:pPr>
            <a:r>
              <a:rPr lang="en-US" smtClean="0"/>
              <a:t>Copyright 2010 Pearson Education, Inc. Publishing as Prentice Hall          </a:t>
            </a:r>
            <a:endParaRPr lang="en-US"/>
          </a:p>
        </p:txBody>
      </p:sp>
      <p:sp>
        <p:nvSpPr>
          <p:cNvPr id="8" name="Footer Placeholder 6"/>
          <p:cNvSpPr txBox="1">
            <a:spLocks/>
          </p:cNvSpPr>
          <p:nvPr/>
        </p:nvSpPr>
        <p:spPr>
          <a:xfrm>
            <a:off x="7162800" y="6492875"/>
            <a:ext cx="1371600" cy="365125"/>
          </a:xfrm>
          <a:prstGeom prst="rect">
            <a:avLst/>
          </a:prstGeom>
        </p:spPr>
        <p:txBody>
          <a:bodyPr anchor="ctr"/>
          <a:lstStyle/>
          <a:p>
            <a:pPr eaLnBrk="1" fontAlgn="auto" hangingPunct="1">
              <a:spcBef>
                <a:spcPts val="0"/>
              </a:spcBef>
              <a:spcAft>
                <a:spcPts val="0"/>
              </a:spcAft>
              <a:defRPr/>
            </a:pPr>
            <a:r>
              <a:rPr lang="en-US" sz="1200" dirty="0">
                <a:solidFill>
                  <a:schemeClr val="tx1">
                    <a:tint val="75000"/>
                  </a:schemeClr>
                </a:solidFill>
                <a:latin typeface="+mn-lt"/>
              </a:rPr>
              <a:t>Chapter Six  Slide</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eaLnBrk="1" hangingPunct="1"/>
            <a:r>
              <a:rPr lang="en-US" altLang="en-US" smtClean="0"/>
              <a:t>Positioning of Services</a:t>
            </a:r>
          </a:p>
        </p:txBody>
      </p:sp>
      <p:sp>
        <p:nvSpPr>
          <p:cNvPr id="63491" name="Content Placeholder 2"/>
          <p:cNvSpPr>
            <a:spLocks noGrp="1"/>
          </p:cNvSpPr>
          <p:nvPr>
            <p:ph idx="1"/>
          </p:nvPr>
        </p:nvSpPr>
        <p:spPr>
          <a:xfrm>
            <a:off x="533400" y="1676400"/>
            <a:ext cx="8077200" cy="4373563"/>
          </a:xfrm>
        </p:spPr>
        <p:txBody>
          <a:bodyPr/>
          <a:lstStyle/>
          <a:p>
            <a:pPr eaLnBrk="1" hangingPunct="1"/>
            <a:r>
              <a:rPr lang="en-US" altLang="en-US" smtClean="0"/>
              <a:t>Image is a key factor for services</a:t>
            </a:r>
          </a:p>
          <a:p>
            <a:pPr eaLnBrk="1" hangingPunct="1"/>
            <a:r>
              <a:rPr lang="en-US" altLang="en-US" smtClean="0"/>
              <a:t>Services often want a differentiated positioning strategy to market several versions of their service to different markets.</a:t>
            </a:r>
          </a:p>
        </p:txBody>
      </p:sp>
      <p:sp>
        <p:nvSpPr>
          <p:cNvPr id="63492"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D8FC40A-2DC1-4A08-A5A9-D33C03806075}" type="slidenum">
              <a:rPr lang="en-US" altLang="en-US" sz="1200" smtClean="0">
                <a:solidFill>
                  <a:srgbClr val="898989"/>
                </a:solidFill>
              </a:rPr>
              <a:pPr>
                <a:spcBef>
                  <a:spcPct val="0"/>
                </a:spcBef>
                <a:buFontTx/>
                <a:buNone/>
              </a:pPr>
              <a:t>54</a:t>
            </a:fld>
            <a:endParaRPr lang="en-US" altLang="en-US" sz="1200" smtClean="0">
              <a:solidFill>
                <a:srgbClr val="898989"/>
              </a:solidFill>
            </a:endParaRPr>
          </a:p>
        </p:txBody>
      </p:sp>
      <p:sp>
        <p:nvSpPr>
          <p:cNvPr id="5" name="Footer Placeholder 6"/>
          <p:cNvSpPr txBox="1">
            <a:spLocks/>
          </p:cNvSpPr>
          <p:nvPr/>
        </p:nvSpPr>
        <p:spPr>
          <a:xfrm>
            <a:off x="7162800" y="6492875"/>
            <a:ext cx="1371600" cy="365125"/>
          </a:xfrm>
          <a:prstGeom prst="rect">
            <a:avLst/>
          </a:prstGeom>
        </p:spPr>
        <p:txBody>
          <a:bodyPr anchor="ctr"/>
          <a:lstStyle/>
          <a:p>
            <a:pPr eaLnBrk="1" fontAlgn="auto" hangingPunct="1">
              <a:spcBef>
                <a:spcPts val="0"/>
              </a:spcBef>
              <a:spcAft>
                <a:spcPts val="0"/>
              </a:spcAft>
              <a:defRPr/>
            </a:pPr>
            <a:r>
              <a:rPr lang="en-US" sz="1200" dirty="0">
                <a:solidFill>
                  <a:schemeClr val="tx1">
                    <a:tint val="75000"/>
                  </a:schemeClr>
                </a:solidFill>
                <a:latin typeface="+mn-lt"/>
              </a:rPr>
              <a:t>Chapter Six  Slide</a:t>
            </a:r>
          </a:p>
        </p:txBody>
      </p:sp>
      <p:sp>
        <p:nvSpPr>
          <p:cNvPr id="6" name="Footer Placeholder 6"/>
          <p:cNvSpPr>
            <a:spLocks noGrp="1"/>
          </p:cNvSpPr>
          <p:nvPr>
            <p:ph type="ftr" sz="quarter" idx="10"/>
          </p:nvPr>
        </p:nvSpPr>
        <p:spPr>
          <a:xfrm>
            <a:off x="0" y="6492875"/>
            <a:ext cx="5638800" cy="365125"/>
          </a:xfrm>
        </p:spPr>
        <p:txBody>
          <a:bodyPr/>
          <a:lstStyle/>
          <a:p>
            <a:pPr>
              <a:defRPr/>
            </a:pPr>
            <a:r>
              <a:rPr lang="en-US" smtClean="0"/>
              <a:t>Copyright 2010 Pearson Education, Inc. Publishing as Prentice Hall          </a:t>
            </a:r>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6"/>
          <p:cNvSpPr>
            <a:spLocks noGrp="1" noChangeArrowheads="1"/>
          </p:cNvSpPr>
          <p:nvPr>
            <p:ph type="title"/>
          </p:nvPr>
        </p:nvSpPr>
        <p:spPr/>
        <p:txBody>
          <a:bodyPr/>
          <a:lstStyle/>
          <a:p>
            <a:pPr eaLnBrk="1" hangingPunct="1"/>
            <a:r>
              <a:rPr lang="en-US" altLang="en-US" smtClean="0"/>
              <a:t>Perceived Quality of Services</a:t>
            </a:r>
          </a:p>
        </p:txBody>
      </p:sp>
      <p:sp>
        <p:nvSpPr>
          <p:cNvPr id="65539" name="Rectangle 7"/>
          <p:cNvSpPr>
            <a:spLocks noGrp="1" noChangeArrowheads="1"/>
          </p:cNvSpPr>
          <p:nvPr>
            <p:ph type="body" idx="1"/>
          </p:nvPr>
        </p:nvSpPr>
        <p:spPr>
          <a:xfrm>
            <a:off x="228600" y="1524000"/>
            <a:ext cx="4876800" cy="5029200"/>
          </a:xfrm>
        </p:spPr>
        <p:txBody>
          <a:bodyPr/>
          <a:lstStyle/>
          <a:p>
            <a:pPr eaLnBrk="1" hangingPunct="1"/>
            <a:r>
              <a:rPr lang="en-US" altLang="en-US" smtClean="0"/>
              <a:t>Difficult due to characteristics of services</a:t>
            </a:r>
          </a:p>
          <a:p>
            <a:pPr lvl="1" eaLnBrk="1" hangingPunct="1"/>
            <a:r>
              <a:rPr lang="en-US" altLang="en-US" smtClean="0"/>
              <a:t>Intangible</a:t>
            </a:r>
          </a:p>
          <a:p>
            <a:pPr lvl="1" eaLnBrk="1" hangingPunct="1"/>
            <a:r>
              <a:rPr lang="en-US" altLang="en-US" smtClean="0"/>
              <a:t>Variable</a:t>
            </a:r>
          </a:p>
          <a:p>
            <a:pPr lvl="1" eaLnBrk="1" hangingPunct="1"/>
            <a:r>
              <a:rPr lang="en-US" altLang="en-US" smtClean="0"/>
              <a:t>Perishable</a:t>
            </a:r>
          </a:p>
          <a:p>
            <a:pPr lvl="1" eaLnBrk="1" hangingPunct="1"/>
            <a:r>
              <a:rPr lang="en-US" altLang="en-US" smtClean="0"/>
              <a:t>Simultaneously Produced and Consumed</a:t>
            </a:r>
          </a:p>
        </p:txBody>
      </p:sp>
      <p:sp>
        <p:nvSpPr>
          <p:cNvPr id="7" name="Footer Placeholder 6"/>
          <p:cNvSpPr>
            <a:spLocks noGrp="1"/>
          </p:cNvSpPr>
          <p:nvPr>
            <p:ph type="ftr" sz="quarter" idx="10"/>
          </p:nvPr>
        </p:nvSpPr>
        <p:spPr>
          <a:xfrm>
            <a:off x="0" y="6492875"/>
            <a:ext cx="5638800" cy="365125"/>
          </a:xfrm>
        </p:spPr>
        <p:txBody>
          <a:bodyPr/>
          <a:lstStyle/>
          <a:p>
            <a:pPr>
              <a:defRPr/>
            </a:pPr>
            <a:r>
              <a:rPr lang="en-US" smtClean="0"/>
              <a:t>Copyright 2010 Pearson Education, Inc. Publishing as Prentice Hall          </a:t>
            </a:r>
            <a:endParaRPr lang="en-US"/>
          </a:p>
        </p:txBody>
      </p:sp>
      <p:sp>
        <p:nvSpPr>
          <p:cNvPr id="8" name="Footer Placeholder 6"/>
          <p:cNvSpPr txBox="1">
            <a:spLocks/>
          </p:cNvSpPr>
          <p:nvPr/>
        </p:nvSpPr>
        <p:spPr>
          <a:xfrm>
            <a:off x="7162800" y="6492875"/>
            <a:ext cx="1371600" cy="365125"/>
          </a:xfrm>
          <a:prstGeom prst="rect">
            <a:avLst/>
          </a:prstGeom>
        </p:spPr>
        <p:txBody>
          <a:bodyPr anchor="ctr"/>
          <a:lstStyle/>
          <a:p>
            <a:pPr eaLnBrk="1" fontAlgn="auto" hangingPunct="1">
              <a:spcBef>
                <a:spcPts val="0"/>
              </a:spcBef>
              <a:spcAft>
                <a:spcPts val="0"/>
              </a:spcAft>
              <a:defRPr/>
            </a:pPr>
            <a:r>
              <a:rPr lang="en-US" sz="1200" dirty="0">
                <a:solidFill>
                  <a:schemeClr val="tx1">
                    <a:tint val="75000"/>
                  </a:schemeClr>
                </a:solidFill>
                <a:latin typeface="+mn-lt"/>
              </a:rPr>
              <a:t>Chapter Six  Slide</a:t>
            </a:r>
          </a:p>
        </p:txBody>
      </p:sp>
      <p:sp>
        <p:nvSpPr>
          <p:cNvPr id="65542"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0F6B34B-AA79-4FA9-893D-92EC96528FB0}" type="slidenum">
              <a:rPr lang="en-US" altLang="en-US" sz="1200" smtClean="0">
                <a:solidFill>
                  <a:srgbClr val="898989"/>
                </a:solidFill>
              </a:rPr>
              <a:pPr>
                <a:spcBef>
                  <a:spcPct val="0"/>
                </a:spcBef>
                <a:buFontTx/>
                <a:buNone/>
              </a:pPr>
              <a:t>55</a:t>
            </a:fld>
            <a:endParaRPr lang="en-US" altLang="en-US" sz="1200" smtClean="0">
              <a:solidFill>
                <a:srgbClr val="898989"/>
              </a:solidFill>
            </a:endParaRPr>
          </a:p>
        </p:txBody>
      </p:sp>
      <p:pic>
        <p:nvPicPr>
          <p:cNvPr id="65543" name="Picture 9" descr="ch6 - wait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59388" y="1524000"/>
            <a:ext cx="3884612"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6"/>
          <p:cNvSpPr>
            <a:spLocks noGrp="1" noChangeArrowheads="1"/>
          </p:cNvSpPr>
          <p:nvPr>
            <p:ph type="title"/>
          </p:nvPr>
        </p:nvSpPr>
        <p:spPr/>
        <p:txBody>
          <a:bodyPr/>
          <a:lstStyle/>
          <a:p>
            <a:pPr eaLnBrk="1" hangingPunct="1"/>
            <a:r>
              <a:rPr lang="en-US" altLang="en-US" smtClean="0"/>
              <a:t>Price/Quality Relationship</a:t>
            </a:r>
          </a:p>
        </p:txBody>
      </p:sp>
      <p:sp>
        <p:nvSpPr>
          <p:cNvPr id="67587" name="Rectangle 7"/>
          <p:cNvSpPr>
            <a:spLocks noGrp="1" noChangeArrowheads="1"/>
          </p:cNvSpPr>
          <p:nvPr>
            <p:ph type="body" idx="1"/>
          </p:nvPr>
        </p:nvSpPr>
        <p:spPr>
          <a:xfrm>
            <a:off x="457200" y="1752600"/>
            <a:ext cx="7696200" cy="4373563"/>
          </a:xfrm>
        </p:spPr>
        <p:txBody>
          <a:bodyPr/>
          <a:lstStyle/>
          <a:p>
            <a:pPr eaLnBrk="1" hangingPunct="1">
              <a:buFont typeface="Arial" panose="020B0604020202020204" pitchFamily="34" charset="0"/>
              <a:buNone/>
            </a:pPr>
            <a:r>
              <a:rPr lang="en-US" altLang="en-US" smtClean="0"/>
              <a:t>The perception of price as an indicator of product quality (e.g., the higher the price, the higher the perceived quality of the product.)</a:t>
            </a:r>
          </a:p>
          <a:p>
            <a:pPr eaLnBrk="1" hangingPunct="1"/>
            <a:endParaRPr lang="en-US" altLang="en-US" smtClean="0"/>
          </a:p>
        </p:txBody>
      </p:sp>
      <p:sp>
        <p:nvSpPr>
          <p:cNvPr id="7" name="Footer Placeholder 6"/>
          <p:cNvSpPr>
            <a:spLocks noGrp="1"/>
          </p:cNvSpPr>
          <p:nvPr>
            <p:ph type="ftr" sz="quarter" idx="10"/>
          </p:nvPr>
        </p:nvSpPr>
        <p:spPr>
          <a:xfrm>
            <a:off x="0" y="6492875"/>
            <a:ext cx="5638800" cy="365125"/>
          </a:xfrm>
        </p:spPr>
        <p:txBody>
          <a:bodyPr/>
          <a:lstStyle/>
          <a:p>
            <a:pPr>
              <a:defRPr/>
            </a:pPr>
            <a:r>
              <a:rPr lang="en-US" smtClean="0"/>
              <a:t>Copyright 2010 Pearson Education, Inc. Publishing as Prentice Hall          </a:t>
            </a:r>
            <a:endParaRPr lang="en-US"/>
          </a:p>
        </p:txBody>
      </p:sp>
      <p:sp>
        <p:nvSpPr>
          <p:cNvPr id="8" name="Footer Placeholder 6"/>
          <p:cNvSpPr txBox="1">
            <a:spLocks/>
          </p:cNvSpPr>
          <p:nvPr/>
        </p:nvSpPr>
        <p:spPr>
          <a:xfrm>
            <a:off x="7162800" y="6492875"/>
            <a:ext cx="1371600" cy="365125"/>
          </a:xfrm>
          <a:prstGeom prst="rect">
            <a:avLst/>
          </a:prstGeom>
        </p:spPr>
        <p:txBody>
          <a:bodyPr anchor="ctr"/>
          <a:lstStyle/>
          <a:p>
            <a:pPr eaLnBrk="1" fontAlgn="auto" hangingPunct="1">
              <a:spcBef>
                <a:spcPts val="0"/>
              </a:spcBef>
              <a:spcAft>
                <a:spcPts val="0"/>
              </a:spcAft>
              <a:defRPr/>
            </a:pPr>
            <a:r>
              <a:rPr lang="en-US" sz="1200" dirty="0">
                <a:solidFill>
                  <a:schemeClr val="tx1">
                    <a:tint val="75000"/>
                  </a:schemeClr>
                </a:solidFill>
                <a:latin typeface="+mn-lt"/>
              </a:rPr>
              <a:t>Chapter Six  Slide</a:t>
            </a:r>
          </a:p>
        </p:txBody>
      </p:sp>
      <p:sp>
        <p:nvSpPr>
          <p:cNvPr id="67590"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9BDDB54-9056-4AD3-A9E1-AA10D11C9F33}" type="slidenum">
              <a:rPr lang="en-US" altLang="en-US" sz="1200" smtClean="0">
                <a:solidFill>
                  <a:srgbClr val="898989"/>
                </a:solidFill>
              </a:rPr>
              <a:pPr>
                <a:spcBef>
                  <a:spcPct val="0"/>
                </a:spcBef>
                <a:buFontTx/>
                <a:buNone/>
              </a:pPr>
              <a:t>56</a:t>
            </a:fld>
            <a:endParaRPr lang="en-US" altLang="en-US" sz="1200" smtClean="0">
              <a:solidFill>
                <a:srgbClr val="898989"/>
              </a:solidFill>
            </a:endParaRPr>
          </a:p>
        </p:txBody>
      </p:sp>
    </p:spTree>
  </p:cSld>
  <p:clrMapOvr>
    <a:masterClrMapping/>
  </p:clrMapOvr>
  <p:transition>
    <p:cove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altLang="en-US" smtClean="0"/>
              <a:t>How Consumers Handle Risk</a:t>
            </a:r>
          </a:p>
        </p:txBody>
      </p:sp>
      <p:sp>
        <p:nvSpPr>
          <p:cNvPr id="69635" name="Rectangle 3"/>
          <p:cNvSpPr>
            <a:spLocks noGrp="1" noChangeArrowheads="1"/>
          </p:cNvSpPr>
          <p:nvPr>
            <p:ph type="body" idx="1"/>
          </p:nvPr>
        </p:nvSpPr>
        <p:spPr/>
        <p:txBody>
          <a:bodyPr/>
          <a:lstStyle/>
          <a:p>
            <a:pPr eaLnBrk="1" hangingPunct="1">
              <a:lnSpc>
                <a:spcPct val="90000"/>
              </a:lnSpc>
            </a:pPr>
            <a:r>
              <a:rPr lang="en-US" altLang="en-US" smtClean="0"/>
              <a:t>Seek Information</a:t>
            </a:r>
          </a:p>
          <a:p>
            <a:pPr eaLnBrk="1" hangingPunct="1">
              <a:lnSpc>
                <a:spcPct val="90000"/>
              </a:lnSpc>
            </a:pPr>
            <a:r>
              <a:rPr lang="en-US" altLang="en-US" smtClean="0"/>
              <a:t>Stay Brand Loyal</a:t>
            </a:r>
          </a:p>
          <a:p>
            <a:pPr eaLnBrk="1" hangingPunct="1">
              <a:lnSpc>
                <a:spcPct val="90000"/>
              </a:lnSpc>
            </a:pPr>
            <a:r>
              <a:rPr lang="en-US" altLang="en-US" smtClean="0"/>
              <a:t>Select by Brand Image</a:t>
            </a:r>
          </a:p>
          <a:p>
            <a:pPr eaLnBrk="1" hangingPunct="1">
              <a:lnSpc>
                <a:spcPct val="90000"/>
              </a:lnSpc>
            </a:pPr>
            <a:r>
              <a:rPr lang="en-US" altLang="en-US" smtClean="0"/>
              <a:t>Rely on Store Image</a:t>
            </a:r>
          </a:p>
          <a:p>
            <a:pPr eaLnBrk="1" hangingPunct="1">
              <a:lnSpc>
                <a:spcPct val="90000"/>
              </a:lnSpc>
            </a:pPr>
            <a:r>
              <a:rPr lang="en-US" altLang="en-US" smtClean="0"/>
              <a:t>Buy the Most Expensive Model</a:t>
            </a:r>
          </a:p>
          <a:p>
            <a:pPr eaLnBrk="1" hangingPunct="1">
              <a:lnSpc>
                <a:spcPct val="90000"/>
              </a:lnSpc>
            </a:pPr>
            <a:r>
              <a:rPr lang="en-US" altLang="en-US" smtClean="0"/>
              <a:t>Seek Reassurance</a:t>
            </a:r>
          </a:p>
        </p:txBody>
      </p:sp>
      <p:sp>
        <p:nvSpPr>
          <p:cNvPr id="5" name="Footer Placeholder 6"/>
          <p:cNvSpPr>
            <a:spLocks noGrp="1"/>
          </p:cNvSpPr>
          <p:nvPr>
            <p:ph type="ftr" sz="quarter" idx="10"/>
          </p:nvPr>
        </p:nvSpPr>
        <p:spPr>
          <a:xfrm>
            <a:off x="0" y="6492875"/>
            <a:ext cx="5638800" cy="365125"/>
          </a:xfrm>
        </p:spPr>
        <p:txBody>
          <a:bodyPr/>
          <a:lstStyle/>
          <a:p>
            <a:pPr>
              <a:defRPr/>
            </a:pPr>
            <a:r>
              <a:rPr lang="en-US" smtClean="0"/>
              <a:t>Copyright 2010 Pearson Education, Inc. Publishing as Prentice Hall          </a:t>
            </a:r>
            <a:endParaRPr lang="en-US"/>
          </a:p>
        </p:txBody>
      </p:sp>
      <p:sp>
        <p:nvSpPr>
          <p:cNvPr id="6" name="Footer Placeholder 6"/>
          <p:cNvSpPr txBox="1">
            <a:spLocks/>
          </p:cNvSpPr>
          <p:nvPr/>
        </p:nvSpPr>
        <p:spPr>
          <a:xfrm>
            <a:off x="7162800" y="6492875"/>
            <a:ext cx="1371600" cy="365125"/>
          </a:xfrm>
          <a:prstGeom prst="rect">
            <a:avLst/>
          </a:prstGeom>
        </p:spPr>
        <p:txBody>
          <a:bodyPr anchor="ctr"/>
          <a:lstStyle/>
          <a:p>
            <a:pPr eaLnBrk="1" fontAlgn="auto" hangingPunct="1">
              <a:spcBef>
                <a:spcPts val="0"/>
              </a:spcBef>
              <a:spcAft>
                <a:spcPts val="0"/>
              </a:spcAft>
              <a:defRPr/>
            </a:pPr>
            <a:r>
              <a:rPr lang="en-US" sz="1200" dirty="0">
                <a:solidFill>
                  <a:schemeClr val="tx1">
                    <a:tint val="75000"/>
                  </a:schemeClr>
                </a:solidFill>
                <a:latin typeface="+mn-lt"/>
              </a:rPr>
              <a:t>Chapter Six  Slide</a:t>
            </a:r>
          </a:p>
        </p:txBody>
      </p:sp>
      <p:sp>
        <p:nvSpPr>
          <p:cNvPr id="69638"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6EEE4C7-0D77-435A-B3A2-1FD298F80174}" type="slidenum">
              <a:rPr lang="en-US" altLang="en-US" sz="1200" smtClean="0">
                <a:solidFill>
                  <a:srgbClr val="898989"/>
                </a:solidFill>
              </a:rPr>
              <a:pPr>
                <a:spcBef>
                  <a:spcPct val="0"/>
                </a:spcBef>
                <a:buFontTx/>
                <a:buNone/>
              </a:pPr>
              <a:t>57</a:t>
            </a:fld>
            <a:endParaRPr lang="en-US" altLang="en-US" sz="1200" smtClean="0">
              <a:solidFill>
                <a:srgbClr val="898989"/>
              </a:solidFill>
            </a:endParaRPr>
          </a:p>
        </p:txBody>
      </p:sp>
    </p:spTree>
  </p:cSld>
  <p:clrMapOvr>
    <a:masterClrMapping/>
  </p:clrMapOvr>
  <p:transition>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304800" y="381000"/>
            <a:ext cx="4870450" cy="660400"/>
          </a:xfrm>
          <a:prstGeom prst="rect">
            <a:avLst/>
          </a:prstGeom>
          <a:solidFill>
            <a:srgbClr val="063DE8"/>
          </a:solidFill>
          <a:ln w="12700">
            <a:solidFill>
              <a:srgbClr val="00279F"/>
            </a:solidFill>
            <a:miter lim="800000"/>
            <a:headEnd/>
            <a:tailEnd/>
          </a:ln>
          <a:effectLst>
            <a:outerShdw dist="107763" dir="2700000" algn="ctr" rotWithShape="0">
              <a:schemeClr val="bg2"/>
            </a:outerShdw>
          </a:effectLst>
        </p:spPr>
        <p:txBody>
          <a:bodyPr lIns="47625" tIns="19050" rIns="47625" bIns="190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4000" b="1" i="1" dirty="0">
                <a:solidFill>
                  <a:srgbClr val="FAFD00"/>
                </a:solidFill>
                <a:latin typeface="Arial" panose="020B0604020202020204" pitchFamily="34" charset="0"/>
              </a:rPr>
              <a:t>Sensory Systems</a:t>
            </a:r>
          </a:p>
        </p:txBody>
      </p:sp>
      <p:sp>
        <p:nvSpPr>
          <p:cNvPr id="22531" name="Rectangle 3"/>
          <p:cNvSpPr>
            <a:spLocks noChangeArrowheads="1"/>
          </p:cNvSpPr>
          <p:nvPr/>
        </p:nvSpPr>
        <p:spPr bwMode="auto">
          <a:xfrm>
            <a:off x="919163" y="690563"/>
            <a:ext cx="5589587" cy="525462"/>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2532" name="AutoShape 4"/>
          <p:cNvSpPr>
            <a:spLocks noChangeArrowheads="1"/>
          </p:cNvSpPr>
          <p:nvPr/>
        </p:nvSpPr>
        <p:spPr bwMode="auto">
          <a:xfrm rot="5400000">
            <a:off x="3914775" y="1457325"/>
            <a:ext cx="5133975" cy="4981575"/>
          </a:xfrm>
          <a:prstGeom prst="cube">
            <a:avLst>
              <a:gd name="adj" fmla="val 190"/>
            </a:avLst>
          </a:prstGeom>
          <a:gradFill rotWithShape="0">
            <a:gsLst>
              <a:gs pos="0">
                <a:srgbClr val="00B7A5"/>
              </a:gs>
              <a:gs pos="100000">
                <a:srgbClr val="99E2DB"/>
              </a:gs>
            </a:gsLst>
            <a:path path="rect">
              <a:fillToRect l="50000" t="50000" r="50000" b="50000"/>
            </a:path>
          </a:gradFill>
          <a:ln>
            <a:noFill/>
          </a:ln>
          <a:effectLst>
            <a:outerShdw dist="107763" dir="2700000" algn="ctr" rotWithShape="0">
              <a:schemeClr val="bg2"/>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2533" name="Rectangle 5"/>
          <p:cNvSpPr>
            <a:spLocks noChangeArrowheads="1"/>
          </p:cNvSpPr>
          <p:nvPr/>
        </p:nvSpPr>
        <p:spPr bwMode="auto">
          <a:xfrm>
            <a:off x="4164013" y="1668463"/>
            <a:ext cx="42418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90000"/>
              </a:lnSpc>
              <a:spcBef>
                <a:spcPct val="0"/>
              </a:spcBef>
              <a:buFontTx/>
              <a:buChar char="•"/>
            </a:pPr>
            <a:r>
              <a:rPr lang="en-US" altLang="en-US" sz="1800" b="1">
                <a:solidFill>
                  <a:srgbClr val="000000"/>
                </a:solidFill>
                <a:latin typeface="Arial" panose="020B0604020202020204" pitchFamily="34" charset="0"/>
              </a:rPr>
              <a:t> </a:t>
            </a:r>
            <a:r>
              <a:rPr lang="en-US" altLang="en-US" sz="2000" b="1">
                <a:solidFill>
                  <a:srgbClr val="000000"/>
                </a:solidFill>
                <a:latin typeface="Arial" panose="020B0604020202020204" pitchFamily="34" charset="0"/>
              </a:rPr>
              <a:t>Visual Elements  in Advertising, </a:t>
            </a:r>
          </a:p>
          <a:p>
            <a:pPr eaLnBrk="1" hangingPunct="1">
              <a:lnSpc>
                <a:spcPct val="90000"/>
              </a:lnSpc>
              <a:spcBef>
                <a:spcPct val="0"/>
              </a:spcBef>
              <a:buFontTx/>
              <a:buChar char=" "/>
            </a:pPr>
            <a:r>
              <a:rPr lang="en-US" altLang="en-US" sz="2000" b="1">
                <a:solidFill>
                  <a:srgbClr val="000000"/>
                </a:solidFill>
                <a:latin typeface="Arial" panose="020B0604020202020204" pitchFamily="34" charset="0"/>
              </a:rPr>
              <a:t>Store Design and Packaging.</a:t>
            </a:r>
          </a:p>
          <a:p>
            <a:pPr eaLnBrk="1" hangingPunct="1">
              <a:lnSpc>
                <a:spcPct val="90000"/>
              </a:lnSpc>
              <a:spcBef>
                <a:spcPct val="0"/>
              </a:spcBef>
              <a:buFontTx/>
              <a:buChar char=" "/>
            </a:pPr>
            <a:endParaRPr lang="en-US" altLang="en-US" sz="2000" b="1">
              <a:solidFill>
                <a:srgbClr val="000000"/>
              </a:solidFill>
              <a:latin typeface="Arial" panose="020B0604020202020204" pitchFamily="34" charset="0"/>
            </a:endParaRPr>
          </a:p>
        </p:txBody>
      </p:sp>
      <p:sp>
        <p:nvSpPr>
          <p:cNvPr id="22534" name="Rectangle 6"/>
          <p:cNvSpPr>
            <a:spLocks noChangeArrowheads="1"/>
          </p:cNvSpPr>
          <p:nvPr/>
        </p:nvSpPr>
        <p:spPr bwMode="auto">
          <a:xfrm>
            <a:off x="4030663" y="2576513"/>
            <a:ext cx="2165350" cy="527050"/>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2535" name="Rectangle 7"/>
          <p:cNvSpPr>
            <a:spLocks noChangeArrowheads="1"/>
          </p:cNvSpPr>
          <p:nvPr/>
        </p:nvSpPr>
        <p:spPr bwMode="auto">
          <a:xfrm>
            <a:off x="4103688" y="2541588"/>
            <a:ext cx="48514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90000"/>
              </a:lnSpc>
              <a:spcBef>
                <a:spcPct val="0"/>
              </a:spcBef>
              <a:buFontTx/>
              <a:buChar char="•"/>
            </a:pPr>
            <a:r>
              <a:rPr lang="en-US" altLang="en-US" sz="1800" b="1">
                <a:solidFill>
                  <a:srgbClr val="000000"/>
                </a:solidFill>
                <a:latin typeface="Arial" panose="020B0604020202020204" pitchFamily="34" charset="0"/>
              </a:rPr>
              <a:t> </a:t>
            </a:r>
            <a:r>
              <a:rPr lang="en-US" altLang="en-US" sz="2000" b="1">
                <a:solidFill>
                  <a:srgbClr val="000000"/>
                </a:solidFill>
                <a:latin typeface="Arial" panose="020B0604020202020204" pitchFamily="34" charset="0"/>
              </a:rPr>
              <a:t>Odors Can Stir Emotions or Create</a:t>
            </a:r>
          </a:p>
          <a:p>
            <a:pPr eaLnBrk="1" hangingPunct="1">
              <a:lnSpc>
                <a:spcPct val="90000"/>
              </a:lnSpc>
              <a:spcBef>
                <a:spcPct val="0"/>
              </a:spcBef>
              <a:buFontTx/>
              <a:buChar char=" "/>
            </a:pPr>
            <a:r>
              <a:rPr lang="en-US" altLang="en-US" sz="2000" b="1">
                <a:solidFill>
                  <a:srgbClr val="000000"/>
                </a:solidFill>
                <a:latin typeface="Arial" panose="020B0604020202020204" pitchFamily="34" charset="0"/>
              </a:rPr>
              <a:t> Feelings Such as Happiness/ Hunger.</a:t>
            </a:r>
          </a:p>
          <a:p>
            <a:pPr eaLnBrk="1" hangingPunct="1">
              <a:lnSpc>
                <a:spcPct val="90000"/>
              </a:lnSpc>
              <a:spcBef>
                <a:spcPct val="0"/>
              </a:spcBef>
              <a:buFontTx/>
              <a:buChar char=" "/>
            </a:pPr>
            <a:endParaRPr lang="en-US" altLang="en-US" sz="2000" b="1">
              <a:solidFill>
                <a:srgbClr val="000000"/>
              </a:solidFill>
              <a:latin typeface="Arial" panose="020B0604020202020204" pitchFamily="34" charset="0"/>
            </a:endParaRPr>
          </a:p>
        </p:txBody>
      </p:sp>
      <p:sp>
        <p:nvSpPr>
          <p:cNvPr id="22536" name="Rectangle 8"/>
          <p:cNvSpPr>
            <a:spLocks noChangeArrowheads="1"/>
          </p:cNvSpPr>
          <p:nvPr/>
        </p:nvSpPr>
        <p:spPr bwMode="auto">
          <a:xfrm>
            <a:off x="4248150" y="3582988"/>
            <a:ext cx="4703763"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90000"/>
              </a:lnSpc>
              <a:spcBef>
                <a:spcPct val="0"/>
              </a:spcBef>
              <a:buFontTx/>
              <a:buChar char="•"/>
            </a:pPr>
            <a:r>
              <a:rPr lang="en-US" altLang="en-US" sz="1800" b="1">
                <a:solidFill>
                  <a:srgbClr val="000000"/>
                </a:solidFill>
                <a:latin typeface="Arial" panose="020B0604020202020204" pitchFamily="34" charset="0"/>
              </a:rPr>
              <a:t> </a:t>
            </a:r>
            <a:r>
              <a:rPr lang="en-US" altLang="en-US" sz="2000" b="1">
                <a:solidFill>
                  <a:srgbClr val="000000"/>
                </a:solidFill>
                <a:latin typeface="Arial" panose="020B0604020202020204" pitchFamily="34" charset="0"/>
              </a:rPr>
              <a:t>Research Has Analyzed Effects of :       Background Music &amp; Speaking Rates</a:t>
            </a:r>
            <a:r>
              <a:rPr lang="en-US" altLang="en-US" sz="1800" b="1">
                <a:solidFill>
                  <a:srgbClr val="000000"/>
                </a:solidFill>
                <a:latin typeface="Arial" panose="020B0604020202020204" pitchFamily="34" charset="0"/>
              </a:rPr>
              <a:t>				</a:t>
            </a:r>
          </a:p>
          <a:p>
            <a:pPr eaLnBrk="1" hangingPunct="1">
              <a:lnSpc>
                <a:spcPct val="90000"/>
              </a:lnSpc>
              <a:spcBef>
                <a:spcPct val="0"/>
              </a:spcBef>
              <a:buFontTx/>
              <a:buChar char=" "/>
            </a:pPr>
            <a:r>
              <a:rPr lang="en-US" altLang="en-US" sz="1800" b="1">
                <a:solidFill>
                  <a:srgbClr val="000000"/>
                </a:solidFill>
                <a:latin typeface="Arial" panose="020B0604020202020204" pitchFamily="34" charset="0"/>
              </a:rPr>
              <a:t> </a:t>
            </a:r>
          </a:p>
        </p:txBody>
      </p:sp>
      <p:sp>
        <p:nvSpPr>
          <p:cNvPr id="22537" name="Rectangle 9"/>
          <p:cNvSpPr>
            <a:spLocks noChangeArrowheads="1"/>
          </p:cNvSpPr>
          <p:nvPr/>
        </p:nvSpPr>
        <p:spPr bwMode="auto">
          <a:xfrm>
            <a:off x="4176713" y="4646613"/>
            <a:ext cx="1939925" cy="908050"/>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2538" name="AutoShape 10"/>
          <p:cNvSpPr>
            <a:spLocks noChangeArrowheads="1"/>
          </p:cNvSpPr>
          <p:nvPr/>
        </p:nvSpPr>
        <p:spPr bwMode="auto">
          <a:xfrm rot="5400000">
            <a:off x="1819275" y="209550"/>
            <a:ext cx="654050" cy="3308350"/>
          </a:xfrm>
          <a:prstGeom prst="cube">
            <a:avLst>
              <a:gd name="adj" fmla="val 11657"/>
            </a:avLst>
          </a:prstGeom>
          <a:gradFill rotWithShape="0">
            <a:gsLst>
              <a:gs pos="0">
                <a:srgbClr val="C0FEF9"/>
              </a:gs>
              <a:gs pos="100000">
                <a:srgbClr val="FFFFFF"/>
              </a:gs>
            </a:gsLst>
            <a:path path="rect">
              <a:fillToRect l="50000" t="50000" r="50000" b="50000"/>
            </a:path>
          </a:gradFill>
          <a:ln w="12700">
            <a:solidFill>
              <a:srgbClr val="000000"/>
            </a:solidFill>
            <a:miter lim="800000"/>
            <a:headEnd/>
            <a:tailEnd/>
          </a:ln>
          <a:effectLst>
            <a:outerShdw dist="107763" dir="2700000" algn="ctr" rotWithShape="0">
              <a:schemeClr val="bg2"/>
            </a:outerShdw>
          </a:effectLst>
        </p:spPr>
        <p:txBody>
          <a:bodyPr rot="10800000" vert="eaVert" wrap="none" lIns="93662" tIns="46038" rIns="93662" bIns="46038" anchor="ctr"/>
          <a:lstStyle>
            <a:lvl1pPr defTabSz="9271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271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271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271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271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271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271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271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271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200" b="1">
                <a:solidFill>
                  <a:srgbClr val="000000"/>
                </a:solidFill>
                <a:latin typeface="Arial" panose="020B0604020202020204" pitchFamily="34" charset="0"/>
              </a:rPr>
              <a:t>Vision</a:t>
            </a:r>
          </a:p>
        </p:txBody>
      </p:sp>
      <p:sp>
        <p:nvSpPr>
          <p:cNvPr id="22539" name="AutoShape 11"/>
          <p:cNvSpPr>
            <a:spLocks noChangeArrowheads="1"/>
          </p:cNvSpPr>
          <p:nvPr/>
        </p:nvSpPr>
        <p:spPr bwMode="auto">
          <a:xfrm rot="5400000">
            <a:off x="1741488" y="1095375"/>
            <a:ext cx="781050" cy="3333750"/>
          </a:xfrm>
          <a:prstGeom prst="cube">
            <a:avLst>
              <a:gd name="adj" fmla="val 11657"/>
            </a:avLst>
          </a:prstGeom>
          <a:gradFill rotWithShape="0">
            <a:gsLst>
              <a:gs pos="0">
                <a:srgbClr val="C0FEF9"/>
              </a:gs>
              <a:gs pos="100000">
                <a:srgbClr val="FFFFFF"/>
              </a:gs>
            </a:gsLst>
            <a:path path="rect">
              <a:fillToRect l="50000" t="50000" r="50000" b="50000"/>
            </a:path>
          </a:gradFill>
          <a:ln w="12700">
            <a:solidFill>
              <a:srgbClr val="000000"/>
            </a:solidFill>
            <a:miter lim="800000"/>
            <a:headEnd/>
            <a:tailEnd/>
          </a:ln>
          <a:effectLst>
            <a:outerShdw dist="107763" dir="2700000" algn="ctr" rotWithShape="0">
              <a:schemeClr val="bg2"/>
            </a:outerShdw>
          </a:effectLst>
        </p:spPr>
        <p:txBody>
          <a:bodyPr rot="10800000" vert="eaVert" wrap="none" lIns="93662" tIns="46038" rIns="93662" bIns="46038" anchor="ctr"/>
          <a:lstStyle>
            <a:lvl1pPr defTabSz="9271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271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271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271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271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271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271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271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271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200" b="1">
                <a:solidFill>
                  <a:srgbClr val="000000"/>
                </a:solidFill>
                <a:latin typeface="Arial" panose="020B0604020202020204" pitchFamily="34" charset="0"/>
              </a:rPr>
              <a:t>Smell</a:t>
            </a:r>
          </a:p>
        </p:txBody>
      </p:sp>
      <p:sp>
        <p:nvSpPr>
          <p:cNvPr id="22540" name="AutoShape 12"/>
          <p:cNvSpPr>
            <a:spLocks noChangeArrowheads="1"/>
          </p:cNvSpPr>
          <p:nvPr/>
        </p:nvSpPr>
        <p:spPr bwMode="auto">
          <a:xfrm rot="5400000">
            <a:off x="1741488" y="2174875"/>
            <a:ext cx="793750" cy="3349625"/>
          </a:xfrm>
          <a:prstGeom prst="cube">
            <a:avLst>
              <a:gd name="adj" fmla="val 11657"/>
            </a:avLst>
          </a:prstGeom>
          <a:gradFill rotWithShape="0">
            <a:gsLst>
              <a:gs pos="0">
                <a:srgbClr val="C0FEF9"/>
              </a:gs>
              <a:gs pos="100000">
                <a:srgbClr val="FFFFFF"/>
              </a:gs>
            </a:gsLst>
            <a:path path="rect">
              <a:fillToRect l="50000" t="50000" r="50000" b="50000"/>
            </a:path>
          </a:gradFill>
          <a:ln w="12700">
            <a:solidFill>
              <a:srgbClr val="000000"/>
            </a:solidFill>
            <a:miter lim="800000"/>
            <a:headEnd/>
            <a:tailEnd/>
          </a:ln>
          <a:effectLst>
            <a:outerShdw dist="107763" dir="2700000" algn="ctr" rotWithShape="0">
              <a:schemeClr val="bg2"/>
            </a:outerShdw>
          </a:effectLst>
        </p:spPr>
        <p:txBody>
          <a:bodyPr rot="10800000" vert="eaVert" wrap="none" lIns="93662" tIns="46038" rIns="93662" bIns="46038" anchor="ctr"/>
          <a:lstStyle>
            <a:lvl1pPr defTabSz="9271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271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271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271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271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271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271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271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271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200" b="1">
                <a:solidFill>
                  <a:srgbClr val="000000"/>
                </a:solidFill>
                <a:latin typeface="Arial" panose="020B0604020202020204" pitchFamily="34" charset="0"/>
              </a:rPr>
              <a:t>Sound</a:t>
            </a:r>
          </a:p>
        </p:txBody>
      </p:sp>
      <p:sp>
        <p:nvSpPr>
          <p:cNvPr id="22541" name="AutoShape 13"/>
          <p:cNvSpPr>
            <a:spLocks noChangeArrowheads="1"/>
          </p:cNvSpPr>
          <p:nvPr/>
        </p:nvSpPr>
        <p:spPr bwMode="auto">
          <a:xfrm rot="5400000">
            <a:off x="1776412" y="3189288"/>
            <a:ext cx="708025" cy="3429000"/>
          </a:xfrm>
          <a:prstGeom prst="cube">
            <a:avLst>
              <a:gd name="adj" fmla="val 11657"/>
            </a:avLst>
          </a:prstGeom>
          <a:gradFill rotWithShape="0">
            <a:gsLst>
              <a:gs pos="0">
                <a:srgbClr val="C0FEF9"/>
              </a:gs>
              <a:gs pos="100000">
                <a:srgbClr val="FFFFFF"/>
              </a:gs>
            </a:gsLst>
            <a:path path="rect">
              <a:fillToRect l="50000" t="50000" r="50000" b="50000"/>
            </a:path>
          </a:gradFill>
          <a:ln w="12700">
            <a:solidFill>
              <a:srgbClr val="000000"/>
            </a:solidFill>
            <a:miter lim="800000"/>
            <a:headEnd/>
            <a:tailEnd/>
          </a:ln>
          <a:effectLst>
            <a:outerShdw dist="107763" dir="2700000" algn="ctr" rotWithShape="0">
              <a:schemeClr val="bg2"/>
            </a:outerShdw>
          </a:effectLst>
        </p:spPr>
        <p:txBody>
          <a:bodyPr rot="10800000" vert="eaVert" wrap="none" lIns="93662" tIns="46038" rIns="93662" bIns="46038" anchor="ctr"/>
          <a:lstStyle>
            <a:lvl1pPr defTabSz="9271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271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271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271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271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271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271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271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271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200" b="1">
                <a:solidFill>
                  <a:srgbClr val="000000"/>
                </a:solidFill>
                <a:latin typeface="Arial" panose="020B0604020202020204" pitchFamily="34" charset="0"/>
              </a:rPr>
              <a:t>Touch</a:t>
            </a:r>
          </a:p>
        </p:txBody>
      </p:sp>
      <p:sp>
        <p:nvSpPr>
          <p:cNvPr id="22542" name="AutoShape 14"/>
          <p:cNvSpPr>
            <a:spLocks noChangeArrowheads="1"/>
          </p:cNvSpPr>
          <p:nvPr/>
        </p:nvSpPr>
        <p:spPr bwMode="auto">
          <a:xfrm>
            <a:off x="4040188" y="2147888"/>
            <a:ext cx="20637" cy="23812"/>
          </a:xfrm>
          <a:prstGeom prst="rightArrow">
            <a:avLst>
              <a:gd name="adj1" fmla="val 50000"/>
              <a:gd name="adj2" fmla="val 50014"/>
            </a:avLst>
          </a:prstGeom>
          <a:solidFill>
            <a:schemeClr val="tx1"/>
          </a:solidFill>
          <a:ln>
            <a:noFill/>
          </a:ln>
          <a:effectLst>
            <a:outerShdw dist="107763" dir="2700000" algn="ctr" rotWithShape="0">
              <a:schemeClr val="bg2"/>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2543" name="AutoShape 15"/>
          <p:cNvSpPr>
            <a:spLocks noChangeArrowheads="1"/>
          </p:cNvSpPr>
          <p:nvPr/>
        </p:nvSpPr>
        <p:spPr bwMode="auto">
          <a:xfrm>
            <a:off x="3819525" y="3532188"/>
            <a:ext cx="314325" cy="568325"/>
          </a:xfrm>
          <a:prstGeom prst="rightArrow">
            <a:avLst>
              <a:gd name="adj1" fmla="val 50000"/>
              <a:gd name="adj2" fmla="val 50014"/>
            </a:avLst>
          </a:prstGeom>
          <a:gradFill rotWithShape="0">
            <a:gsLst>
              <a:gs pos="0">
                <a:srgbClr val="009688"/>
              </a:gs>
              <a:gs pos="100000">
                <a:srgbClr val="00877A"/>
              </a:gs>
            </a:gsLst>
            <a:lin ang="5400000" scaled="1"/>
          </a:gradFill>
          <a:ln>
            <a:noFill/>
          </a:ln>
          <a:effectLst>
            <a:outerShdw dist="107763" dir="2700000" algn="ctr" rotWithShape="0">
              <a:schemeClr val="bg2"/>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2544" name="AutoShape 16"/>
          <p:cNvSpPr>
            <a:spLocks noChangeArrowheads="1"/>
          </p:cNvSpPr>
          <p:nvPr/>
        </p:nvSpPr>
        <p:spPr bwMode="auto">
          <a:xfrm>
            <a:off x="3797300" y="2555875"/>
            <a:ext cx="323850" cy="566738"/>
          </a:xfrm>
          <a:prstGeom prst="rightArrow">
            <a:avLst>
              <a:gd name="adj1" fmla="val 50000"/>
              <a:gd name="adj2" fmla="val 50014"/>
            </a:avLst>
          </a:prstGeom>
          <a:gradFill rotWithShape="0">
            <a:gsLst>
              <a:gs pos="0">
                <a:srgbClr val="009688"/>
              </a:gs>
              <a:gs pos="100000">
                <a:srgbClr val="00877A"/>
              </a:gs>
            </a:gsLst>
            <a:lin ang="5400000" scaled="1"/>
          </a:gradFill>
          <a:ln>
            <a:noFill/>
          </a:ln>
          <a:effectLst>
            <a:outerShdw dist="107763" dir="2700000" algn="ctr" rotWithShape="0">
              <a:schemeClr val="bg2"/>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2545" name="Rectangle 17"/>
          <p:cNvSpPr>
            <a:spLocks noChangeArrowheads="1"/>
          </p:cNvSpPr>
          <p:nvPr/>
        </p:nvSpPr>
        <p:spPr bwMode="auto">
          <a:xfrm>
            <a:off x="1263650" y="1238250"/>
            <a:ext cx="5502275" cy="110807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90000"/>
              </a:lnSpc>
              <a:spcBef>
                <a:spcPct val="50000"/>
              </a:spcBef>
              <a:buFontTx/>
              <a:buNone/>
            </a:pPr>
            <a:endParaRPr lang="en-US" altLang="en-US" sz="1800" b="1">
              <a:latin typeface="Arial" panose="020B0604020202020204" pitchFamily="34" charset="0"/>
            </a:endParaRPr>
          </a:p>
          <a:p>
            <a:pPr eaLnBrk="1" hangingPunct="1">
              <a:lnSpc>
                <a:spcPct val="90000"/>
              </a:lnSpc>
              <a:spcBef>
                <a:spcPct val="50000"/>
              </a:spcBef>
              <a:buFontTx/>
              <a:buNone/>
            </a:pPr>
            <a:endParaRPr lang="en-US" altLang="en-US" sz="1800" b="1">
              <a:latin typeface="Arial" panose="020B0604020202020204" pitchFamily="34" charset="0"/>
            </a:endParaRPr>
          </a:p>
          <a:p>
            <a:pPr eaLnBrk="1" hangingPunct="1">
              <a:lnSpc>
                <a:spcPct val="90000"/>
              </a:lnSpc>
              <a:spcBef>
                <a:spcPct val="50000"/>
              </a:spcBef>
              <a:buFontTx/>
              <a:buNone/>
            </a:pPr>
            <a:endParaRPr lang="en-US" altLang="en-US" sz="1800" b="1">
              <a:latin typeface="Arial" panose="020B0604020202020204" pitchFamily="34" charset="0"/>
            </a:endParaRPr>
          </a:p>
        </p:txBody>
      </p:sp>
      <p:sp>
        <p:nvSpPr>
          <p:cNvPr id="22546" name="AutoShape 18"/>
          <p:cNvSpPr>
            <a:spLocks noChangeArrowheads="1"/>
          </p:cNvSpPr>
          <p:nvPr/>
        </p:nvSpPr>
        <p:spPr bwMode="auto">
          <a:xfrm rot="5400000">
            <a:off x="1793875" y="4251325"/>
            <a:ext cx="688975" cy="3413125"/>
          </a:xfrm>
          <a:prstGeom prst="cube">
            <a:avLst>
              <a:gd name="adj" fmla="val 11657"/>
            </a:avLst>
          </a:prstGeom>
          <a:gradFill rotWithShape="0">
            <a:gsLst>
              <a:gs pos="0">
                <a:srgbClr val="C0FEF9"/>
              </a:gs>
              <a:gs pos="100000">
                <a:srgbClr val="FFFFFF"/>
              </a:gs>
            </a:gsLst>
            <a:path path="rect">
              <a:fillToRect l="50000" t="50000" r="50000" b="50000"/>
            </a:path>
          </a:gradFill>
          <a:ln w="12700">
            <a:solidFill>
              <a:srgbClr val="000000"/>
            </a:solidFill>
            <a:miter lim="800000"/>
            <a:headEnd/>
            <a:tailEnd/>
          </a:ln>
          <a:effectLst>
            <a:outerShdw dist="107763" dir="2700000" algn="ctr" rotWithShape="0">
              <a:schemeClr val="bg2"/>
            </a:outerShdw>
          </a:effectLst>
        </p:spPr>
        <p:txBody>
          <a:bodyPr rot="10800000" vert="eaVert" wrap="none" lIns="93662" tIns="46038" rIns="93662" bIns="46038" anchor="ctr"/>
          <a:lstStyle>
            <a:lvl1pPr defTabSz="9271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271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271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271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271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271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271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271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271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200" b="1">
                <a:solidFill>
                  <a:srgbClr val="000000"/>
                </a:solidFill>
                <a:latin typeface="Arial" panose="020B0604020202020204" pitchFamily="34" charset="0"/>
              </a:rPr>
              <a:t>Taste</a:t>
            </a:r>
          </a:p>
        </p:txBody>
      </p:sp>
      <p:sp>
        <p:nvSpPr>
          <p:cNvPr id="22547" name="AutoShape 19"/>
          <p:cNvSpPr>
            <a:spLocks noChangeArrowheads="1"/>
          </p:cNvSpPr>
          <p:nvPr/>
        </p:nvSpPr>
        <p:spPr bwMode="auto">
          <a:xfrm>
            <a:off x="3852863" y="4559300"/>
            <a:ext cx="241300" cy="600075"/>
          </a:xfrm>
          <a:prstGeom prst="rightArrow">
            <a:avLst>
              <a:gd name="adj1" fmla="val 50000"/>
              <a:gd name="adj2" fmla="val 50014"/>
            </a:avLst>
          </a:prstGeom>
          <a:gradFill rotWithShape="0">
            <a:gsLst>
              <a:gs pos="0">
                <a:srgbClr val="009688"/>
              </a:gs>
              <a:gs pos="100000">
                <a:srgbClr val="00877A"/>
              </a:gs>
            </a:gsLst>
            <a:lin ang="5400000" scaled="1"/>
          </a:gradFill>
          <a:ln>
            <a:noFill/>
          </a:ln>
          <a:effectLst>
            <a:outerShdw dist="107763" dir="2700000" algn="ctr" rotWithShape="0">
              <a:schemeClr val="bg2"/>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2548" name="AutoShape 20"/>
          <p:cNvSpPr>
            <a:spLocks noChangeArrowheads="1"/>
          </p:cNvSpPr>
          <p:nvPr/>
        </p:nvSpPr>
        <p:spPr bwMode="auto">
          <a:xfrm>
            <a:off x="3836988" y="1612900"/>
            <a:ext cx="246062" cy="582613"/>
          </a:xfrm>
          <a:prstGeom prst="rightArrow">
            <a:avLst>
              <a:gd name="adj1" fmla="val 50000"/>
              <a:gd name="adj2" fmla="val 50014"/>
            </a:avLst>
          </a:prstGeom>
          <a:gradFill rotWithShape="0">
            <a:gsLst>
              <a:gs pos="0">
                <a:srgbClr val="009688"/>
              </a:gs>
              <a:gs pos="100000">
                <a:srgbClr val="00877A"/>
              </a:gs>
            </a:gsLst>
            <a:lin ang="5400000" scaled="1"/>
          </a:gradFill>
          <a:ln>
            <a:noFill/>
          </a:ln>
          <a:effectLst>
            <a:outerShdw dist="107763" dir="2700000" algn="ctr" rotWithShape="0">
              <a:schemeClr val="bg2"/>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22549" name="Rectangle 21"/>
          <p:cNvSpPr>
            <a:spLocks noChangeArrowheads="1"/>
          </p:cNvSpPr>
          <p:nvPr/>
        </p:nvSpPr>
        <p:spPr bwMode="auto">
          <a:xfrm>
            <a:off x="4192588" y="4592638"/>
            <a:ext cx="44735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90000"/>
              </a:lnSpc>
              <a:spcBef>
                <a:spcPct val="50000"/>
              </a:spcBef>
              <a:buFontTx/>
              <a:buChar char="•"/>
            </a:pPr>
            <a:r>
              <a:rPr lang="en-US" altLang="en-US" sz="1800" b="1">
                <a:latin typeface="Arial" panose="020B0604020202020204" pitchFamily="34" charset="0"/>
              </a:rPr>
              <a:t> </a:t>
            </a:r>
            <a:r>
              <a:rPr lang="en-US" altLang="en-US" sz="2000" b="1">
                <a:latin typeface="Arial" panose="020B0604020202020204" pitchFamily="34" charset="0"/>
              </a:rPr>
              <a:t>Shown to Be a Factor in Sales Interactions.</a:t>
            </a:r>
          </a:p>
        </p:txBody>
      </p:sp>
      <p:sp>
        <p:nvSpPr>
          <p:cNvPr id="22550" name="Rectangle 22"/>
          <p:cNvSpPr>
            <a:spLocks noChangeArrowheads="1"/>
          </p:cNvSpPr>
          <p:nvPr/>
        </p:nvSpPr>
        <p:spPr bwMode="auto">
          <a:xfrm>
            <a:off x="4078288" y="5689600"/>
            <a:ext cx="47402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90000"/>
              </a:lnSpc>
              <a:spcBef>
                <a:spcPct val="0"/>
              </a:spcBef>
              <a:buFontTx/>
              <a:buChar char="•"/>
            </a:pPr>
            <a:r>
              <a:rPr lang="en-US" altLang="en-US" sz="1800" b="1">
                <a:solidFill>
                  <a:srgbClr val="000000"/>
                </a:solidFill>
                <a:latin typeface="Arial" panose="020B0604020202020204" pitchFamily="34" charset="0"/>
              </a:rPr>
              <a:t> </a:t>
            </a:r>
            <a:r>
              <a:rPr lang="en-US" altLang="en-US" sz="2000" b="1">
                <a:solidFill>
                  <a:srgbClr val="000000"/>
                </a:solidFill>
                <a:latin typeface="Arial" panose="020B0604020202020204" pitchFamily="34" charset="0"/>
              </a:rPr>
              <a:t>Ethnicity Affects Taste Preferences.</a:t>
            </a:r>
          </a:p>
        </p:txBody>
      </p:sp>
      <p:sp>
        <p:nvSpPr>
          <p:cNvPr id="22551" name="AutoShape 23"/>
          <p:cNvSpPr>
            <a:spLocks noChangeArrowheads="1"/>
          </p:cNvSpPr>
          <p:nvPr/>
        </p:nvSpPr>
        <p:spPr bwMode="auto">
          <a:xfrm>
            <a:off x="3875088" y="5745163"/>
            <a:ext cx="207962" cy="596900"/>
          </a:xfrm>
          <a:prstGeom prst="rightArrow">
            <a:avLst>
              <a:gd name="adj1" fmla="val 50000"/>
              <a:gd name="adj2" fmla="val 50014"/>
            </a:avLst>
          </a:prstGeom>
          <a:gradFill rotWithShape="0">
            <a:gsLst>
              <a:gs pos="0">
                <a:srgbClr val="009688"/>
              </a:gs>
              <a:gs pos="100000">
                <a:srgbClr val="00877A"/>
              </a:gs>
            </a:gsLst>
            <a:lin ang="5400000" scaled="1"/>
          </a:gradFill>
          <a:ln>
            <a:noFill/>
          </a:ln>
          <a:effectLst>
            <a:outerShdw dist="107763" dir="2700000" algn="ctr" rotWithShape="0">
              <a:schemeClr val="bg2"/>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Tree>
  </p:cSld>
  <p:clrMapOvr>
    <a:masterClrMapping/>
  </p:clrMapOvr>
  <p:transition spd="slow">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4DE8504-7A0B-4DA6-8449-7E71A758E084}" type="slidenum">
              <a:rPr lang="en-US" altLang="en-US" smtClean="0"/>
              <a:pPr>
                <a:defRPr/>
              </a:pPr>
              <a:t>7</a:t>
            </a:fld>
            <a:endParaRPr lang="en-US" alt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381000"/>
            <a:ext cx="7315200" cy="5943600"/>
          </a:xfrm>
          <a:prstGeom prst="rect">
            <a:avLst/>
          </a:prstGeom>
        </p:spPr>
      </p:pic>
    </p:spTree>
    <p:extLst>
      <p:ext uri="{BB962C8B-B14F-4D97-AF65-F5344CB8AC3E}">
        <p14:creationId xmlns:p14="http://schemas.microsoft.com/office/powerpoint/2010/main" val="17324232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4DE8504-7A0B-4DA6-8449-7E71A758E084}" type="slidenum">
              <a:rPr lang="en-US" altLang="en-US" smtClean="0"/>
              <a:pPr>
                <a:defRPr/>
              </a:pPr>
              <a:t>8</a:t>
            </a:fld>
            <a:endParaRPr lang="en-US" altLang="en-US"/>
          </a:p>
        </p:txBody>
      </p:sp>
      <p:sp>
        <p:nvSpPr>
          <p:cNvPr id="3" name="Rectangle 2"/>
          <p:cNvSpPr/>
          <p:nvPr/>
        </p:nvSpPr>
        <p:spPr>
          <a:xfrm>
            <a:off x="304800" y="4724400"/>
            <a:ext cx="8534400" cy="646331"/>
          </a:xfrm>
          <a:prstGeom prst="rect">
            <a:avLst/>
          </a:prstGeom>
        </p:spPr>
        <p:txBody>
          <a:bodyPr wrap="square">
            <a:spAutoFit/>
          </a:bodyPr>
          <a:lstStyle/>
          <a:p>
            <a:r>
              <a:rPr lang="en-US" dirty="0"/>
              <a:t>https://www.theguardian.com/business/2016/jun/01/ms-to-turn-off-music-in-stores-following-customer-feedback</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609600"/>
            <a:ext cx="5424652" cy="3805353"/>
          </a:xfrm>
          <a:prstGeom prst="rect">
            <a:avLst/>
          </a:prstGeom>
        </p:spPr>
      </p:pic>
    </p:spTree>
    <p:extLst>
      <p:ext uri="{BB962C8B-B14F-4D97-AF65-F5344CB8AC3E}">
        <p14:creationId xmlns:p14="http://schemas.microsoft.com/office/powerpoint/2010/main" val="8182894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4DE8504-7A0B-4DA6-8449-7E71A758E084}" type="slidenum">
              <a:rPr lang="en-US" altLang="en-US" smtClean="0"/>
              <a:pPr>
                <a:defRPr/>
              </a:pPr>
              <a:t>9</a:t>
            </a:fld>
            <a:endParaRPr lang="en-US" alt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861" y="457200"/>
            <a:ext cx="8359939" cy="5638800"/>
          </a:xfrm>
          <a:prstGeom prst="rect">
            <a:avLst/>
          </a:prstGeom>
        </p:spPr>
      </p:pic>
    </p:spTree>
    <p:extLst>
      <p:ext uri="{BB962C8B-B14F-4D97-AF65-F5344CB8AC3E}">
        <p14:creationId xmlns:p14="http://schemas.microsoft.com/office/powerpoint/2010/main" val="486233263"/>
      </p:ext>
    </p:extLst>
  </p:cSld>
  <p:clrMapOvr>
    <a:masterClrMapping/>
  </p:clrMapOvr>
</p:sld>
</file>

<file path=ppt/theme/theme1.xml><?xml version="1.0" encoding="utf-8"?>
<a:theme xmlns:a="http://schemas.openxmlformats.org/drawingml/2006/main" name="Office Theme">
  <a:themeElements>
    <a:clrScheme name="Custom 29">
      <a:dk1>
        <a:sysClr val="windowText" lastClr="000000"/>
      </a:dk1>
      <a:lt1>
        <a:sysClr val="window" lastClr="FFFFFF"/>
      </a:lt1>
      <a:dk2>
        <a:srgbClr val="1F497D"/>
      </a:dk2>
      <a:lt2>
        <a:srgbClr val="EEECE1"/>
      </a:lt2>
      <a:accent1>
        <a:srgbClr val="4F81BD"/>
      </a:accent1>
      <a:accent2>
        <a:srgbClr val="D6D1B7"/>
      </a:accent2>
      <a:accent3>
        <a:srgbClr val="938953"/>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5385</TotalTime>
  <Words>2831</Words>
  <Application>Microsoft Office PowerPoint</Application>
  <PresentationFormat>On-screen Show (4:3)</PresentationFormat>
  <Paragraphs>333</Paragraphs>
  <Slides>57</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57</vt:i4>
      </vt:variant>
    </vt:vector>
  </HeadingPairs>
  <TitlesOfParts>
    <vt:vector size="61" baseType="lpstr">
      <vt:lpstr>Arial</vt:lpstr>
      <vt:lpstr>Calibri</vt:lpstr>
      <vt:lpstr>Times New Roman</vt:lpstr>
      <vt:lpstr>Office Theme</vt:lpstr>
      <vt:lpstr>Consumer Perception</vt:lpstr>
      <vt:lpstr>PowerPoint Presentation</vt:lpstr>
      <vt:lpstr>Perception</vt:lpstr>
      <vt:lpstr>PowerPoint Presentation</vt:lpstr>
      <vt:lpstr>Elements of Perception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Sensation</vt:lpstr>
      <vt:lpstr>PowerPoint Presentation</vt:lpstr>
      <vt:lpstr>Differential Threshold</vt:lpstr>
      <vt:lpstr>Weber’s Law</vt:lpstr>
      <vt:lpstr>Weber’s Law</vt:lpstr>
      <vt:lpstr>Marketing Applications  of the J.N.D.</vt:lpstr>
      <vt:lpstr>PowerPoint Presentation</vt:lpstr>
      <vt:lpstr>PowerPoint Presentation</vt:lpstr>
      <vt:lpstr>PowerPoint Presentation</vt:lpstr>
      <vt:lpstr>PowerPoint Presentation</vt:lpstr>
      <vt:lpstr>Subliminal Perception</vt:lpstr>
      <vt:lpstr>Is Subliminal Persuasion Effective?</vt:lpstr>
      <vt:lpstr>PowerPoint Presentation</vt:lpstr>
      <vt:lpstr>PowerPoint Presentation</vt:lpstr>
      <vt:lpstr>Aspects of Perception</vt:lpstr>
      <vt:lpstr>Perceptual Selection</vt:lpstr>
      <vt:lpstr>Nature of stimulus </vt:lpstr>
      <vt:lpstr>Product Features </vt:lpstr>
      <vt:lpstr>Packaging </vt:lpstr>
      <vt:lpstr>Brand Name </vt:lpstr>
      <vt:lpstr>Celebrities </vt:lpstr>
      <vt:lpstr>Ad size and position </vt:lpstr>
      <vt:lpstr>Expectations</vt:lpstr>
      <vt:lpstr>Motives </vt:lpstr>
      <vt:lpstr>Perceptual Selection Important Concepts</vt:lpstr>
      <vt:lpstr>Organization</vt:lpstr>
      <vt:lpstr>PowerPoint Presentation</vt:lpstr>
      <vt:lpstr>PowerPoint Presentation</vt:lpstr>
      <vt:lpstr>Organization</vt:lpstr>
      <vt:lpstr>PowerPoint Presentation</vt:lpstr>
      <vt:lpstr>Organization</vt:lpstr>
      <vt:lpstr>PowerPoint Presentation</vt:lpstr>
      <vt:lpstr>PowerPoint Presentation</vt:lpstr>
      <vt:lpstr>Interpretation</vt:lpstr>
      <vt:lpstr>PowerPoint Presentation</vt:lpstr>
      <vt:lpstr>Interpretation</vt:lpstr>
      <vt:lpstr>PowerPoint Presentation</vt:lpstr>
      <vt:lpstr>Interpretation</vt:lpstr>
      <vt:lpstr>Interpretation</vt:lpstr>
      <vt:lpstr>Product Positioning</vt:lpstr>
      <vt:lpstr>Packaging as a Positioning Element</vt:lpstr>
      <vt:lpstr>Positioning of Services</vt:lpstr>
      <vt:lpstr>Perceived Quality of Services</vt:lpstr>
      <vt:lpstr>Price/Quality Relationship</vt:lpstr>
      <vt:lpstr>How Consumers Handle Risk</vt:lpstr>
    </vt:vector>
  </TitlesOfParts>
  <Company>School of Management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utter</dc:creator>
  <cp:lastModifiedBy>Zarjina Tarana khali</cp:lastModifiedBy>
  <cp:revision>189</cp:revision>
  <dcterms:created xsi:type="dcterms:W3CDTF">2009-03-11T14:14:40Z</dcterms:created>
  <dcterms:modified xsi:type="dcterms:W3CDTF">2020-03-04T04:31:40Z</dcterms:modified>
</cp:coreProperties>
</file>