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8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85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5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3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3554-9477-410C-A4B8-66E7B3542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EF9345-8042-4654-BE4A-DC516C71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 paper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6" b="12987"/>
          <a:stretch/>
        </p:blipFill>
        <p:spPr>
          <a:xfrm>
            <a:off x="508714" y="167426"/>
            <a:ext cx="11146666" cy="6542468"/>
          </a:xfrm>
        </p:spPr>
      </p:pic>
    </p:spTree>
    <p:extLst>
      <p:ext uri="{BB962C8B-B14F-4D97-AF65-F5344CB8AC3E}">
        <p14:creationId xmlns:p14="http://schemas.microsoft.com/office/powerpoint/2010/main" val="40727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3488"/>
            <a:ext cx="10166677" cy="388077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Businesses are moving towards the societal marketing concept. </a:t>
            </a:r>
          </a:p>
          <a:p>
            <a:pPr algn="just"/>
            <a:r>
              <a:rPr lang="en-US" sz="2400" dirty="0" smtClean="0"/>
              <a:t>Given the AIOs of the class, you are asked to come up with a business plan for the youth. </a:t>
            </a:r>
          </a:p>
          <a:p>
            <a:pPr algn="just"/>
            <a:r>
              <a:rPr lang="en-US" sz="2400" dirty="0" smtClean="0"/>
              <a:t>The objective would be to satisfy their needs and also benefit the society</a:t>
            </a:r>
            <a:r>
              <a:rPr lang="en-US" sz="2400" dirty="0" smtClean="0"/>
              <a:t>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80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835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 expected to be covered in the report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130"/>
            <a:ext cx="8596668" cy="4665214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the problem you are trying to solve?</a:t>
            </a:r>
          </a:p>
          <a:p>
            <a:r>
              <a:rPr lang="en-US" dirty="0" smtClean="0"/>
              <a:t>Introduce the Product/Service</a:t>
            </a:r>
          </a:p>
          <a:p>
            <a:r>
              <a:rPr lang="en-US" dirty="0" smtClean="0"/>
              <a:t>Introduce the Target Market</a:t>
            </a:r>
          </a:p>
          <a:p>
            <a:r>
              <a:rPr lang="en-US" dirty="0" smtClean="0"/>
              <a:t>Research findings</a:t>
            </a:r>
          </a:p>
          <a:p>
            <a:pPr lvl="1"/>
            <a:r>
              <a:rPr lang="en-US" dirty="0"/>
              <a:t>Secondary source</a:t>
            </a:r>
          </a:p>
          <a:p>
            <a:pPr lvl="1"/>
            <a:r>
              <a:rPr lang="en-US" dirty="0"/>
              <a:t>Primary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What are the strategies and action plans?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Ps Strategies</a:t>
            </a:r>
          </a:p>
          <a:p>
            <a:pPr lvl="1"/>
            <a:r>
              <a:rPr lang="en-US" dirty="0" smtClean="0"/>
              <a:t>Communication action Plans </a:t>
            </a:r>
          </a:p>
          <a:p>
            <a:pPr lvl="1"/>
            <a:r>
              <a:rPr lang="en-US" dirty="0" smtClean="0"/>
              <a:t>1 Demonstration of communication  (Print/digital/TVC)</a:t>
            </a:r>
          </a:p>
        </p:txBody>
      </p:sp>
    </p:spTree>
    <p:extLst>
      <p:ext uri="{BB962C8B-B14F-4D97-AF65-F5344CB8AC3E}">
        <p14:creationId xmlns:p14="http://schemas.microsoft.com/office/powerpoint/2010/main" val="1003554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101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Term paper  </vt:lpstr>
      <vt:lpstr>PowerPoint Presentation</vt:lpstr>
      <vt:lpstr>Topic</vt:lpstr>
      <vt:lpstr>Contents expected to be covered in the report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paper</dc:title>
  <dc:creator>Hp</dc:creator>
  <cp:lastModifiedBy>Zarjina Tarana khali</cp:lastModifiedBy>
  <cp:revision>6</cp:revision>
  <dcterms:created xsi:type="dcterms:W3CDTF">2019-12-17T04:04:25Z</dcterms:created>
  <dcterms:modified xsi:type="dcterms:W3CDTF">2020-02-18T12:17:33Z</dcterms:modified>
</cp:coreProperties>
</file>